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handoutMasterIdLst>
    <p:handoutMasterId r:id="rId38"/>
  </p:handoutMasterIdLst>
  <p:sldIdLst>
    <p:sldId id="258" r:id="rId2"/>
    <p:sldId id="259" r:id="rId3"/>
    <p:sldId id="299" r:id="rId4"/>
    <p:sldId id="303" r:id="rId5"/>
    <p:sldId id="334" r:id="rId6"/>
    <p:sldId id="301"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32" r:id="rId21"/>
    <p:sldId id="318" r:id="rId22"/>
    <p:sldId id="330" r:id="rId23"/>
    <p:sldId id="317" r:id="rId24"/>
    <p:sldId id="331" r:id="rId25"/>
    <p:sldId id="319" r:id="rId26"/>
    <p:sldId id="321" r:id="rId27"/>
    <p:sldId id="320" r:id="rId28"/>
    <p:sldId id="322" r:id="rId29"/>
    <p:sldId id="323" r:id="rId30"/>
    <p:sldId id="324" r:id="rId31"/>
    <p:sldId id="325" r:id="rId32"/>
    <p:sldId id="326" r:id="rId33"/>
    <p:sldId id="329" r:id="rId34"/>
    <p:sldId id="335" r:id="rId35"/>
    <p:sldId id="274" r:id="rId36"/>
  </p:sldIdLst>
  <p:sldSz cx="18288000" cy="10287000"/>
  <p:notesSz cx="6858000" cy="9144000"/>
  <p:defaultText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50" algn="l" defTabSz="1371566" rtl="0" eaLnBrk="1" latinLnBrk="0" hangingPunct="1">
      <a:defRPr sz="2700" kern="1200">
        <a:solidFill>
          <a:schemeClr val="tx1"/>
        </a:solidFill>
        <a:latin typeface="+mn-lt"/>
        <a:ea typeface="+mn-ea"/>
        <a:cs typeface="+mn-cs"/>
      </a:defRPr>
    </a:lvl4pPr>
    <a:lvl5pPr marL="2743132" algn="l" defTabSz="1371566" rtl="0" eaLnBrk="1" latinLnBrk="0" hangingPunct="1">
      <a:defRPr sz="2700" kern="1200">
        <a:solidFill>
          <a:schemeClr val="tx1"/>
        </a:solidFill>
        <a:latin typeface="+mn-lt"/>
        <a:ea typeface="+mn-ea"/>
        <a:cs typeface="+mn-cs"/>
      </a:defRPr>
    </a:lvl5pPr>
    <a:lvl6pPr marL="3428914" algn="l" defTabSz="1371566" rtl="0" eaLnBrk="1" latinLnBrk="0" hangingPunct="1">
      <a:defRPr sz="2700" kern="1200">
        <a:solidFill>
          <a:schemeClr val="tx1"/>
        </a:solidFill>
        <a:latin typeface="+mn-lt"/>
        <a:ea typeface="+mn-ea"/>
        <a:cs typeface="+mn-cs"/>
      </a:defRPr>
    </a:lvl6pPr>
    <a:lvl7pPr marL="4114696"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46"/>
    <p:restoredTop sz="94820"/>
  </p:normalViewPr>
  <p:slideViewPr>
    <p:cSldViewPr snapToGrid="0" snapToObjects="1">
      <p:cViewPr varScale="1">
        <p:scale>
          <a:sx n="46" d="100"/>
          <a:sy n="46" d="100"/>
        </p:scale>
        <p:origin x="1200" y="54"/>
      </p:cViewPr>
      <p:guideLst/>
    </p:cSldViewPr>
  </p:slideViewPr>
  <p:notesTextViewPr>
    <p:cViewPr>
      <p:scale>
        <a:sx n="1" d="1"/>
        <a:sy n="1" d="1"/>
      </p:scale>
      <p:origin x="0" y="0"/>
    </p:cViewPr>
  </p:notesTextViewPr>
  <p:notesViewPr>
    <p:cSldViewPr snapToGrid="0" snapToObjects="1">
      <p:cViewPr varScale="1">
        <p:scale>
          <a:sx n="93" d="100"/>
          <a:sy n="93" d="100"/>
        </p:scale>
        <p:origin x="378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D95CF1-0D40-4E91-A5E8-41DFDC1221B4}" type="doc">
      <dgm:prSet loTypeId="urn:microsoft.com/office/officeart/2011/layout/CircleProcess" loCatId="process" qsTypeId="urn:microsoft.com/office/officeart/2005/8/quickstyle/simple1" qsCatId="simple" csTypeId="urn:microsoft.com/office/officeart/2005/8/colors/accent1_2" csCatId="accent1" phldr="0"/>
      <dgm:spPr/>
      <dgm:t>
        <a:bodyPr/>
        <a:lstStyle/>
        <a:p>
          <a:endParaRPr lang="en-US"/>
        </a:p>
      </dgm:t>
    </dgm:pt>
    <dgm:pt modelId="{BC00E634-A54D-4DF8-9C6C-A44C188986A4}" type="pres">
      <dgm:prSet presAssocID="{FDD95CF1-0D40-4E91-A5E8-41DFDC1221B4}" presName="Name0" presStyleCnt="0">
        <dgm:presLayoutVars>
          <dgm:chMax val="11"/>
          <dgm:chPref val="11"/>
          <dgm:dir/>
          <dgm:resizeHandles/>
        </dgm:presLayoutVars>
      </dgm:prSet>
      <dgm:spPr/>
    </dgm:pt>
  </dgm:ptLst>
  <dgm:cxnLst>
    <dgm:cxn modelId="{F07C1088-5C99-46D2-922A-C3435EBC7395}" type="presOf" srcId="{FDD95CF1-0D40-4E91-A5E8-41DFDC1221B4}" destId="{BC00E634-A54D-4DF8-9C6C-A44C188986A4}" srcOrd="0"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9654DF-C440-4E48-91C0-CEF6FC05108C}" type="doc">
      <dgm:prSet loTypeId="urn:microsoft.com/office/officeart/2009/layout/CircleArrowProcess" loCatId="process" qsTypeId="urn:microsoft.com/office/officeart/2005/8/quickstyle/simple1" qsCatId="simple" csTypeId="urn:microsoft.com/office/officeart/2005/8/colors/colorful3" csCatId="colorful" phldr="1"/>
      <dgm:spPr/>
      <dgm:t>
        <a:bodyPr/>
        <a:lstStyle/>
        <a:p>
          <a:endParaRPr lang="en-US"/>
        </a:p>
      </dgm:t>
    </dgm:pt>
    <dgm:pt modelId="{4615296F-BC10-459A-A6F6-96155E0B7E1C}">
      <dgm:prSet phldrT="[Text]"/>
      <dgm:spPr/>
      <dgm:t>
        <a:bodyPr/>
        <a:lstStyle/>
        <a:p>
          <a:r>
            <a:rPr lang="en-US" b="1" dirty="0"/>
            <a:t>Identify Practice Gap</a:t>
          </a:r>
        </a:p>
      </dgm:t>
    </dgm:pt>
    <dgm:pt modelId="{8C72F530-B684-4B39-B301-CD940E8276B6}" type="parTrans" cxnId="{D82CE238-B1A1-4466-9991-0BA206B0B3BE}">
      <dgm:prSet/>
      <dgm:spPr/>
      <dgm:t>
        <a:bodyPr/>
        <a:lstStyle/>
        <a:p>
          <a:endParaRPr lang="en-US"/>
        </a:p>
      </dgm:t>
    </dgm:pt>
    <dgm:pt modelId="{8F1E967B-73F1-4335-96E2-01C73EFDAED4}" type="sibTrans" cxnId="{D82CE238-B1A1-4466-9991-0BA206B0B3BE}">
      <dgm:prSet/>
      <dgm:spPr/>
      <dgm:t>
        <a:bodyPr/>
        <a:lstStyle/>
        <a:p>
          <a:endParaRPr lang="en-US"/>
        </a:p>
      </dgm:t>
    </dgm:pt>
    <dgm:pt modelId="{226F1112-6A1B-42D5-B4AA-1F844DD00EC2}">
      <dgm:prSet phldrT="[Text]"/>
      <dgm:spPr/>
      <dgm:t>
        <a:bodyPr/>
        <a:lstStyle/>
        <a:p>
          <a:r>
            <a:rPr lang="en-US" b="1" dirty="0"/>
            <a:t>Write Learning Objectives</a:t>
          </a:r>
        </a:p>
      </dgm:t>
    </dgm:pt>
    <dgm:pt modelId="{AC009BF8-D7B1-4B42-912D-9ED8E83F788A}" type="parTrans" cxnId="{54FADBFC-EAC2-42E7-BD8B-166AC4BC54CF}">
      <dgm:prSet/>
      <dgm:spPr/>
      <dgm:t>
        <a:bodyPr/>
        <a:lstStyle/>
        <a:p>
          <a:endParaRPr lang="en-US"/>
        </a:p>
      </dgm:t>
    </dgm:pt>
    <dgm:pt modelId="{F181C5E5-F891-4515-BD5C-C7E57A153D73}" type="sibTrans" cxnId="{54FADBFC-EAC2-42E7-BD8B-166AC4BC54CF}">
      <dgm:prSet/>
      <dgm:spPr/>
      <dgm:t>
        <a:bodyPr/>
        <a:lstStyle/>
        <a:p>
          <a:endParaRPr lang="en-US"/>
        </a:p>
      </dgm:t>
    </dgm:pt>
    <dgm:pt modelId="{E6C8DF04-3FF4-4DA1-BF93-6B1BD0283C3A}">
      <dgm:prSet phldrT="[Text]"/>
      <dgm:spPr/>
      <dgm:t>
        <a:bodyPr/>
        <a:lstStyle/>
        <a:p>
          <a:r>
            <a:rPr lang="en-US" b="1" dirty="0"/>
            <a:t>Evaluate Activity</a:t>
          </a:r>
        </a:p>
      </dgm:t>
    </dgm:pt>
    <dgm:pt modelId="{C6933EC8-3605-41BB-92DD-F39212B54633}" type="parTrans" cxnId="{9C9EABFA-C3B3-4D72-9CF4-39318FE9E6CB}">
      <dgm:prSet/>
      <dgm:spPr/>
      <dgm:t>
        <a:bodyPr/>
        <a:lstStyle/>
        <a:p>
          <a:endParaRPr lang="en-US"/>
        </a:p>
      </dgm:t>
    </dgm:pt>
    <dgm:pt modelId="{D3665E0F-C8C5-447F-BCC0-4CB1998F01A7}" type="sibTrans" cxnId="{9C9EABFA-C3B3-4D72-9CF4-39318FE9E6CB}">
      <dgm:prSet/>
      <dgm:spPr/>
      <dgm:t>
        <a:bodyPr/>
        <a:lstStyle/>
        <a:p>
          <a:endParaRPr lang="en-US"/>
        </a:p>
      </dgm:t>
    </dgm:pt>
    <dgm:pt modelId="{94F39F17-53D5-45ED-BA7D-36C086816CAB}">
      <dgm:prSet phldrT="[Text]"/>
      <dgm:spPr/>
      <dgm:t>
        <a:bodyPr/>
        <a:lstStyle/>
        <a:p>
          <a:r>
            <a:rPr lang="en-US" b="1" dirty="0"/>
            <a:t>Plan Activity Content</a:t>
          </a:r>
        </a:p>
      </dgm:t>
    </dgm:pt>
    <dgm:pt modelId="{A3F6F1B7-8064-45C6-81D4-BAB0CE4DCE3D}" type="parTrans" cxnId="{F26FB33C-4A76-4470-8279-26A169B0FF6E}">
      <dgm:prSet/>
      <dgm:spPr/>
      <dgm:t>
        <a:bodyPr/>
        <a:lstStyle/>
        <a:p>
          <a:endParaRPr lang="en-US"/>
        </a:p>
      </dgm:t>
    </dgm:pt>
    <dgm:pt modelId="{988713A1-95F9-4D09-8003-60B1E5575C3B}" type="sibTrans" cxnId="{F26FB33C-4A76-4470-8279-26A169B0FF6E}">
      <dgm:prSet/>
      <dgm:spPr/>
      <dgm:t>
        <a:bodyPr/>
        <a:lstStyle/>
        <a:p>
          <a:endParaRPr lang="en-US"/>
        </a:p>
      </dgm:t>
    </dgm:pt>
    <dgm:pt modelId="{F1A168BF-6E39-41B8-8A5A-E8B0E77248D7}">
      <dgm:prSet phldrT="[Text]"/>
      <dgm:spPr/>
      <dgm:t>
        <a:bodyPr/>
        <a:lstStyle/>
        <a:p>
          <a:r>
            <a:rPr lang="en-US" b="1" dirty="0"/>
            <a:t>Deliver Content</a:t>
          </a:r>
        </a:p>
      </dgm:t>
    </dgm:pt>
    <dgm:pt modelId="{7A080B9E-B847-4718-A866-A4A1E83BD7C5}" type="parTrans" cxnId="{BB1DE6C3-6485-4D05-B41B-BA2CEAC2D258}">
      <dgm:prSet/>
      <dgm:spPr/>
      <dgm:t>
        <a:bodyPr/>
        <a:lstStyle/>
        <a:p>
          <a:endParaRPr lang="en-US"/>
        </a:p>
      </dgm:t>
    </dgm:pt>
    <dgm:pt modelId="{90C931D2-5636-48F5-B118-9B6C23A43629}" type="sibTrans" cxnId="{BB1DE6C3-6485-4D05-B41B-BA2CEAC2D258}">
      <dgm:prSet/>
      <dgm:spPr/>
      <dgm:t>
        <a:bodyPr/>
        <a:lstStyle/>
        <a:p>
          <a:endParaRPr lang="en-US"/>
        </a:p>
      </dgm:t>
    </dgm:pt>
    <dgm:pt modelId="{E00F9488-A9C8-494E-B0CB-09D454A681B2}" type="pres">
      <dgm:prSet presAssocID="{EE9654DF-C440-4E48-91C0-CEF6FC05108C}" presName="Name0" presStyleCnt="0">
        <dgm:presLayoutVars>
          <dgm:chMax val="7"/>
          <dgm:chPref val="7"/>
          <dgm:dir/>
          <dgm:animLvl val="lvl"/>
        </dgm:presLayoutVars>
      </dgm:prSet>
      <dgm:spPr/>
    </dgm:pt>
    <dgm:pt modelId="{EED6CEC7-FFAC-4EBE-B047-C0D81188196E}" type="pres">
      <dgm:prSet presAssocID="{4615296F-BC10-459A-A6F6-96155E0B7E1C}" presName="Accent1" presStyleCnt="0"/>
      <dgm:spPr/>
    </dgm:pt>
    <dgm:pt modelId="{51F02F48-3944-4EA6-939A-B03023AD327F}" type="pres">
      <dgm:prSet presAssocID="{4615296F-BC10-459A-A6F6-96155E0B7E1C}" presName="Accent" presStyleLbl="node1" presStyleIdx="0" presStyleCnt="5"/>
      <dgm:spPr/>
    </dgm:pt>
    <dgm:pt modelId="{FD938E74-4B84-48EA-B5CE-905F59EE29D7}" type="pres">
      <dgm:prSet presAssocID="{4615296F-BC10-459A-A6F6-96155E0B7E1C}" presName="Parent1" presStyleLbl="revTx" presStyleIdx="0" presStyleCnt="5">
        <dgm:presLayoutVars>
          <dgm:chMax val="1"/>
          <dgm:chPref val="1"/>
          <dgm:bulletEnabled val="1"/>
        </dgm:presLayoutVars>
      </dgm:prSet>
      <dgm:spPr/>
    </dgm:pt>
    <dgm:pt modelId="{C636C298-3B9D-4743-892E-9CA574D16AC6}" type="pres">
      <dgm:prSet presAssocID="{94F39F17-53D5-45ED-BA7D-36C086816CAB}" presName="Accent2" presStyleCnt="0"/>
      <dgm:spPr/>
    </dgm:pt>
    <dgm:pt modelId="{1DA446F5-CE5F-472C-A254-86C3E1A8F730}" type="pres">
      <dgm:prSet presAssocID="{94F39F17-53D5-45ED-BA7D-36C086816CAB}" presName="Accent" presStyleLbl="node1" presStyleIdx="1" presStyleCnt="5"/>
      <dgm:spPr>
        <a:solidFill>
          <a:schemeClr val="accent1"/>
        </a:solidFill>
      </dgm:spPr>
    </dgm:pt>
    <dgm:pt modelId="{07E40484-267E-4B71-93C9-F67343EE1C62}" type="pres">
      <dgm:prSet presAssocID="{94F39F17-53D5-45ED-BA7D-36C086816CAB}" presName="Parent2" presStyleLbl="revTx" presStyleIdx="1" presStyleCnt="5">
        <dgm:presLayoutVars>
          <dgm:chMax val="1"/>
          <dgm:chPref val="1"/>
          <dgm:bulletEnabled val="1"/>
        </dgm:presLayoutVars>
      </dgm:prSet>
      <dgm:spPr/>
    </dgm:pt>
    <dgm:pt modelId="{50765BB2-BF9E-4E4F-A2A4-1EE15F1EDA64}" type="pres">
      <dgm:prSet presAssocID="{226F1112-6A1B-42D5-B4AA-1F844DD00EC2}" presName="Accent3" presStyleCnt="0"/>
      <dgm:spPr/>
    </dgm:pt>
    <dgm:pt modelId="{C3802244-AB13-4693-AADE-6B6F362D6D76}" type="pres">
      <dgm:prSet presAssocID="{226F1112-6A1B-42D5-B4AA-1F844DD00EC2}" presName="Accent" presStyleLbl="node1" presStyleIdx="2" presStyleCnt="5"/>
      <dgm:spPr/>
    </dgm:pt>
    <dgm:pt modelId="{306035ED-DC31-460D-BC8A-9C564495E683}" type="pres">
      <dgm:prSet presAssocID="{226F1112-6A1B-42D5-B4AA-1F844DD00EC2}" presName="Parent3" presStyleLbl="revTx" presStyleIdx="2" presStyleCnt="5">
        <dgm:presLayoutVars>
          <dgm:chMax val="1"/>
          <dgm:chPref val="1"/>
          <dgm:bulletEnabled val="1"/>
        </dgm:presLayoutVars>
      </dgm:prSet>
      <dgm:spPr/>
    </dgm:pt>
    <dgm:pt modelId="{260695FD-3DAB-4951-95B8-41633E53807A}" type="pres">
      <dgm:prSet presAssocID="{F1A168BF-6E39-41B8-8A5A-E8B0E77248D7}" presName="Accent4" presStyleCnt="0"/>
      <dgm:spPr/>
    </dgm:pt>
    <dgm:pt modelId="{BF05DFC8-3EED-422C-A9B0-D0337619945E}" type="pres">
      <dgm:prSet presAssocID="{F1A168BF-6E39-41B8-8A5A-E8B0E77248D7}" presName="Accent" presStyleLbl="node1" presStyleIdx="3" presStyleCnt="5"/>
      <dgm:spPr/>
    </dgm:pt>
    <dgm:pt modelId="{79047418-ACF0-4ABF-8B8C-670EAC85FBF8}" type="pres">
      <dgm:prSet presAssocID="{F1A168BF-6E39-41B8-8A5A-E8B0E77248D7}" presName="Parent4" presStyleLbl="revTx" presStyleIdx="3" presStyleCnt="5">
        <dgm:presLayoutVars>
          <dgm:chMax val="1"/>
          <dgm:chPref val="1"/>
          <dgm:bulletEnabled val="1"/>
        </dgm:presLayoutVars>
      </dgm:prSet>
      <dgm:spPr/>
    </dgm:pt>
    <dgm:pt modelId="{1E928694-741F-47A5-B513-35F6B9B0412E}" type="pres">
      <dgm:prSet presAssocID="{E6C8DF04-3FF4-4DA1-BF93-6B1BD0283C3A}" presName="Accent5" presStyleCnt="0"/>
      <dgm:spPr/>
    </dgm:pt>
    <dgm:pt modelId="{FCDE0BCF-8568-426B-90D9-7984D8852004}" type="pres">
      <dgm:prSet presAssocID="{E6C8DF04-3FF4-4DA1-BF93-6B1BD0283C3A}" presName="Accent" presStyleLbl="node1" presStyleIdx="4" presStyleCnt="5"/>
      <dgm:spPr/>
    </dgm:pt>
    <dgm:pt modelId="{18565BAB-81DB-4EA1-8252-5EE7DE1B16A5}" type="pres">
      <dgm:prSet presAssocID="{E6C8DF04-3FF4-4DA1-BF93-6B1BD0283C3A}" presName="Parent5" presStyleLbl="revTx" presStyleIdx="4" presStyleCnt="5">
        <dgm:presLayoutVars>
          <dgm:chMax val="1"/>
          <dgm:chPref val="1"/>
          <dgm:bulletEnabled val="1"/>
        </dgm:presLayoutVars>
      </dgm:prSet>
      <dgm:spPr/>
    </dgm:pt>
  </dgm:ptLst>
  <dgm:cxnLst>
    <dgm:cxn modelId="{8BC7D308-BE3F-408E-A7F2-4CDC3A1E8E15}" type="presOf" srcId="{4615296F-BC10-459A-A6F6-96155E0B7E1C}" destId="{FD938E74-4B84-48EA-B5CE-905F59EE29D7}" srcOrd="0" destOrd="0" presId="urn:microsoft.com/office/officeart/2009/layout/CircleArrowProcess"/>
    <dgm:cxn modelId="{D82CE238-B1A1-4466-9991-0BA206B0B3BE}" srcId="{EE9654DF-C440-4E48-91C0-CEF6FC05108C}" destId="{4615296F-BC10-459A-A6F6-96155E0B7E1C}" srcOrd="0" destOrd="0" parTransId="{8C72F530-B684-4B39-B301-CD940E8276B6}" sibTransId="{8F1E967B-73F1-4335-96E2-01C73EFDAED4}"/>
    <dgm:cxn modelId="{F26FB33C-4A76-4470-8279-26A169B0FF6E}" srcId="{EE9654DF-C440-4E48-91C0-CEF6FC05108C}" destId="{94F39F17-53D5-45ED-BA7D-36C086816CAB}" srcOrd="1" destOrd="0" parTransId="{A3F6F1B7-8064-45C6-81D4-BAB0CE4DCE3D}" sibTransId="{988713A1-95F9-4D09-8003-60B1E5575C3B}"/>
    <dgm:cxn modelId="{D1BF9A7E-B861-4C2A-8BBD-15F3407D9211}" type="presOf" srcId="{F1A168BF-6E39-41B8-8A5A-E8B0E77248D7}" destId="{79047418-ACF0-4ABF-8B8C-670EAC85FBF8}" srcOrd="0" destOrd="0" presId="urn:microsoft.com/office/officeart/2009/layout/CircleArrowProcess"/>
    <dgm:cxn modelId="{64FFD283-6D7A-4C8F-B721-B8A0E6F2A249}" type="presOf" srcId="{226F1112-6A1B-42D5-B4AA-1F844DD00EC2}" destId="{306035ED-DC31-460D-BC8A-9C564495E683}" srcOrd="0" destOrd="0" presId="urn:microsoft.com/office/officeart/2009/layout/CircleArrowProcess"/>
    <dgm:cxn modelId="{C902D985-86F5-4E33-84DA-1A35F589A04E}" type="presOf" srcId="{94F39F17-53D5-45ED-BA7D-36C086816CAB}" destId="{07E40484-267E-4B71-93C9-F67343EE1C62}" srcOrd="0" destOrd="0" presId="urn:microsoft.com/office/officeart/2009/layout/CircleArrowProcess"/>
    <dgm:cxn modelId="{4A382B8A-5EF5-4949-BC84-4C1D29114969}" type="presOf" srcId="{EE9654DF-C440-4E48-91C0-CEF6FC05108C}" destId="{E00F9488-A9C8-494E-B0CB-09D454A681B2}" srcOrd="0" destOrd="0" presId="urn:microsoft.com/office/officeart/2009/layout/CircleArrowProcess"/>
    <dgm:cxn modelId="{BB1DE6C3-6485-4D05-B41B-BA2CEAC2D258}" srcId="{EE9654DF-C440-4E48-91C0-CEF6FC05108C}" destId="{F1A168BF-6E39-41B8-8A5A-E8B0E77248D7}" srcOrd="3" destOrd="0" parTransId="{7A080B9E-B847-4718-A866-A4A1E83BD7C5}" sibTransId="{90C931D2-5636-48F5-B118-9B6C23A43629}"/>
    <dgm:cxn modelId="{70DB2FE2-7F95-4717-8A29-BF168AFF29DA}" type="presOf" srcId="{E6C8DF04-3FF4-4DA1-BF93-6B1BD0283C3A}" destId="{18565BAB-81DB-4EA1-8252-5EE7DE1B16A5}" srcOrd="0" destOrd="0" presId="urn:microsoft.com/office/officeart/2009/layout/CircleArrowProcess"/>
    <dgm:cxn modelId="{9C9EABFA-C3B3-4D72-9CF4-39318FE9E6CB}" srcId="{EE9654DF-C440-4E48-91C0-CEF6FC05108C}" destId="{E6C8DF04-3FF4-4DA1-BF93-6B1BD0283C3A}" srcOrd="4" destOrd="0" parTransId="{C6933EC8-3605-41BB-92DD-F39212B54633}" sibTransId="{D3665E0F-C8C5-447F-BCC0-4CB1998F01A7}"/>
    <dgm:cxn modelId="{54FADBFC-EAC2-42E7-BD8B-166AC4BC54CF}" srcId="{EE9654DF-C440-4E48-91C0-CEF6FC05108C}" destId="{226F1112-6A1B-42D5-B4AA-1F844DD00EC2}" srcOrd="2" destOrd="0" parTransId="{AC009BF8-D7B1-4B42-912D-9ED8E83F788A}" sibTransId="{F181C5E5-F891-4515-BD5C-C7E57A153D73}"/>
    <dgm:cxn modelId="{492A5F83-F5F8-4110-A6DF-201D9992B15F}" type="presParOf" srcId="{E00F9488-A9C8-494E-B0CB-09D454A681B2}" destId="{EED6CEC7-FFAC-4EBE-B047-C0D81188196E}" srcOrd="0" destOrd="0" presId="urn:microsoft.com/office/officeart/2009/layout/CircleArrowProcess"/>
    <dgm:cxn modelId="{39ED15AB-E823-4479-9984-98BB36C745BF}" type="presParOf" srcId="{EED6CEC7-FFAC-4EBE-B047-C0D81188196E}" destId="{51F02F48-3944-4EA6-939A-B03023AD327F}" srcOrd="0" destOrd="0" presId="urn:microsoft.com/office/officeart/2009/layout/CircleArrowProcess"/>
    <dgm:cxn modelId="{E9E3A7EB-DD64-4456-9708-A1AE51668806}" type="presParOf" srcId="{E00F9488-A9C8-494E-B0CB-09D454A681B2}" destId="{FD938E74-4B84-48EA-B5CE-905F59EE29D7}" srcOrd="1" destOrd="0" presId="urn:microsoft.com/office/officeart/2009/layout/CircleArrowProcess"/>
    <dgm:cxn modelId="{2877661F-9311-4987-95C2-C6E2D20A7948}" type="presParOf" srcId="{E00F9488-A9C8-494E-B0CB-09D454A681B2}" destId="{C636C298-3B9D-4743-892E-9CA574D16AC6}" srcOrd="2" destOrd="0" presId="urn:microsoft.com/office/officeart/2009/layout/CircleArrowProcess"/>
    <dgm:cxn modelId="{D1C94AE1-2AE1-469A-8A16-EF3841266497}" type="presParOf" srcId="{C636C298-3B9D-4743-892E-9CA574D16AC6}" destId="{1DA446F5-CE5F-472C-A254-86C3E1A8F730}" srcOrd="0" destOrd="0" presId="urn:microsoft.com/office/officeart/2009/layout/CircleArrowProcess"/>
    <dgm:cxn modelId="{49497553-55E9-4945-9782-DCBBA39B7620}" type="presParOf" srcId="{E00F9488-A9C8-494E-B0CB-09D454A681B2}" destId="{07E40484-267E-4B71-93C9-F67343EE1C62}" srcOrd="3" destOrd="0" presId="urn:microsoft.com/office/officeart/2009/layout/CircleArrowProcess"/>
    <dgm:cxn modelId="{EAD1547F-7916-4507-A5A0-9E5B6B160881}" type="presParOf" srcId="{E00F9488-A9C8-494E-B0CB-09D454A681B2}" destId="{50765BB2-BF9E-4E4F-A2A4-1EE15F1EDA64}" srcOrd="4" destOrd="0" presId="urn:microsoft.com/office/officeart/2009/layout/CircleArrowProcess"/>
    <dgm:cxn modelId="{BCEA0777-30F6-4F10-A84E-2FC512C2AD3A}" type="presParOf" srcId="{50765BB2-BF9E-4E4F-A2A4-1EE15F1EDA64}" destId="{C3802244-AB13-4693-AADE-6B6F362D6D76}" srcOrd="0" destOrd="0" presId="urn:microsoft.com/office/officeart/2009/layout/CircleArrowProcess"/>
    <dgm:cxn modelId="{9DB88F1F-DA06-4833-85B9-D89FF86BE904}" type="presParOf" srcId="{E00F9488-A9C8-494E-B0CB-09D454A681B2}" destId="{306035ED-DC31-460D-BC8A-9C564495E683}" srcOrd="5" destOrd="0" presId="urn:microsoft.com/office/officeart/2009/layout/CircleArrowProcess"/>
    <dgm:cxn modelId="{51AC83DA-E203-452A-85D3-33523ABB1E9A}" type="presParOf" srcId="{E00F9488-A9C8-494E-B0CB-09D454A681B2}" destId="{260695FD-3DAB-4951-95B8-41633E53807A}" srcOrd="6" destOrd="0" presId="urn:microsoft.com/office/officeart/2009/layout/CircleArrowProcess"/>
    <dgm:cxn modelId="{30F6A089-A627-40F8-96AF-A1D083E516D2}" type="presParOf" srcId="{260695FD-3DAB-4951-95B8-41633E53807A}" destId="{BF05DFC8-3EED-422C-A9B0-D0337619945E}" srcOrd="0" destOrd="0" presId="urn:microsoft.com/office/officeart/2009/layout/CircleArrowProcess"/>
    <dgm:cxn modelId="{8B89A694-A063-47CD-B2A0-633C5FAD4C5A}" type="presParOf" srcId="{E00F9488-A9C8-494E-B0CB-09D454A681B2}" destId="{79047418-ACF0-4ABF-8B8C-670EAC85FBF8}" srcOrd="7" destOrd="0" presId="urn:microsoft.com/office/officeart/2009/layout/CircleArrowProcess"/>
    <dgm:cxn modelId="{73C3E270-D6B8-4DAE-9787-793955E1D883}" type="presParOf" srcId="{E00F9488-A9C8-494E-B0CB-09D454A681B2}" destId="{1E928694-741F-47A5-B513-35F6B9B0412E}" srcOrd="8" destOrd="0" presId="urn:microsoft.com/office/officeart/2009/layout/CircleArrowProcess"/>
    <dgm:cxn modelId="{6F2DDF99-AC41-4A8C-BCED-FA96B7600659}" type="presParOf" srcId="{1E928694-741F-47A5-B513-35F6B9B0412E}" destId="{FCDE0BCF-8568-426B-90D9-7984D8852004}" srcOrd="0" destOrd="0" presId="urn:microsoft.com/office/officeart/2009/layout/CircleArrowProcess"/>
    <dgm:cxn modelId="{1C62F18A-FD8D-445D-A94F-4FF5F2A60732}" type="presParOf" srcId="{E00F9488-A9C8-494E-B0CB-09D454A681B2}" destId="{18565BAB-81DB-4EA1-8252-5EE7DE1B16A5}" srcOrd="9"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1A58D5-1BF3-402B-A41F-E5B05B29655E}" type="doc">
      <dgm:prSet loTypeId="urn:microsoft.com/office/officeart/2005/8/layout/hProcess3" loCatId="process" qsTypeId="urn:microsoft.com/office/officeart/2005/8/quickstyle/simple1" qsCatId="simple" csTypeId="urn:microsoft.com/office/officeart/2005/8/colors/accent1_2" csCatId="accent1" phldr="1"/>
      <dgm:spPr/>
    </dgm:pt>
    <dgm:pt modelId="{EA18B4D3-6753-4B84-A9BB-95034977CBD3}" type="pres">
      <dgm:prSet presAssocID="{DB1A58D5-1BF3-402B-A41F-E5B05B29655E}" presName="Name0" presStyleCnt="0">
        <dgm:presLayoutVars>
          <dgm:dir/>
          <dgm:animLvl val="lvl"/>
          <dgm:resizeHandles val="exact"/>
        </dgm:presLayoutVars>
      </dgm:prSet>
      <dgm:spPr/>
    </dgm:pt>
    <dgm:pt modelId="{0E87D00B-1AD7-4D9A-8556-3C3572BA6E63}" type="pres">
      <dgm:prSet presAssocID="{DB1A58D5-1BF3-402B-A41F-E5B05B29655E}" presName="dummy" presStyleCnt="0"/>
      <dgm:spPr/>
    </dgm:pt>
    <dgm:pt modelId="{79AC4CCF-5CA0-484A-AAE0-3680CC0334BC}" type="pres">
      <dgm:prSet presAssocID="{DB1A58D5-1BF3-402B-A41F-E5B05B29655E}" presName="linH" presStyleCnt="0"/>
      <dgm:spPr/>
    </dgm:pt>
    <dgm:pt modelId="{C41373FC-25B6-4B1C-85F9-B41EF056E531}" type="pres">
      <dgm:prSet presAssocID="{DB1A58D5-1BF3-402B-A41F-E5B05B29655E}" presName="padding1" presStyleCnt="0"/>
      <dgm:spPr/>
    </dgm:pt>
    <dgm:pt modelId="{61D17245-5663-4DE3-AC05-96147DE906E8}" type="pres">
      <dgm:prSet presAssocID="{DB1A58D5-1BF3-402B-A41F-E5B05B29655E}" presName="padding2" presStyleCnt="0"/>
      <dgm:spPr/>
    </dgm:pt>
    <dgm:pt modelId="{EEB734CF-C401-4191-9913-25FA0DE8AF18}" type="pres">
      <dgm:prSet presAssocID="{DB1A58D5-1BF3-402B-A41F-E5B05B29655E}" presName="negArrow" presStyleCnt="0"/>
      <dgm:spPr/>
    </dgm:pt>
    <dgm:pt modelId="{DC739C50-3E35-4999-AE61-6594CE7229DB}" type="pres">
      <dgm:prSet presAssocID="{DB1A58D5-1BF3-402B-A41F-E5B05B29655E}" presName="backgroundArrow" presStyleLbl="node1" presStyleIdx="0" presStyleCnt="1" custAng="18377709" custScaleX="58356" custScaleY="13280" custLinFactNeighborX="-4227" custLinFactNeighborY="18402"/>
      <dgm:spPr/>
    </dgm:pt>
  </dgm:ptLst>
  <dgm:cxnLst>
    <dgm:cxn modelId="{760C262C-5D6A-4E7D-8521-3A9C83B9404B}" type="presOf" srcId="{DB1A58D5-1BF3-402B-A41F-E5B05B29655E}" destId="{EA18B4D3-6753-4B84-A9BB-95034977CBD3}" srcOrd="0" destOrd="0" presId="urn:microsoft.com/office/officeart/2005/8/layout/hProcess3"/>
    <dgm:cxn modelId="{AFD596D4-F840-4354-9C04-6C2E1D7D640F}" type="presParOf" srcId="{EA18B4D3-6753-4B84-A9BB-95034977CBD3}" destId="{0E87D00B-1AD7-4D9A-8556-3C3572BA6E63}" srcOrd="0" destOrd="0" presId="urn:microsoft.com/office/officeart/2005/8/layout/hProcess3"/>
    <dgm:cxn modelId="{8332F010-A13F-4791-BABA-1DA17B60EA28}" type="presParOf" srcId="{EA18B4D3-6753-4B84-A9BB-95034977CBD3}" destId="{79AC4CCF-5CA0-484A-AAE0-3680CC0334BC}" srcOrd="1" destOrd="0" presId="urn:microsoft.com/office/officeart/2005/8/layout/hProcess3"/>
    <dgm:cxn modelId="{E1D5579A-E78F-4B82-BE10-B865FA965ECD}" type="presParOf" srcId="{79AC4CCF-5CA0-484A-AAE0-3680CC0334BC}" destId="{C41373FC-25B6-4B1C-85F9-B41EF056E531}" srcOrd="0" destOrd="0" presId="urn:microsoft.com/office/officeart/2005/8/layout/hProcess3"/>
    <dgm:cxn modelId="{2A3E8AF7-B131-4E1C-BEAC-9894B1CCEC67}" type="presParOf" srcId="{79AC4CCF-5CA0-484A-AAE0-3680CC0334BC}" destId="{61D17245-5663-4DE3-AC05-96147DE906E8}" srcOrd="1" destOrd="0" presId="urn:microsoft.com/office/officeart/2005/8/layout/hProcess3"/>
    <dgm:cxn modelId="{10EC1786-4062-4904-BC1F-B408F2BCAF40}" type="presParOf" srcId="{79AC4CCF-5CA0-484A-AAE0-3680CC0334BC}" destId="{EEB734CF-C401-4191-9913-25FA0DE8AF18}" srcOrd="2" destOrd="0" presId="urn:microsoft.com/office/officeart/2005/8/layout/hProcess3"/>
    <dgm:cxn modelId="{99C3559C-F252-4EAC-B12E-279B6C2F3B75}" type="presParOf" srcId="{79AC4CCF-5CA0-484A-AAE0-3680CC0334BC}" destId="{DC739C50-3E35-4999-AE61-6594CE7229DB}" srcOrd="3"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5234ED-8C03-4C36-9CF7-D9366DD6AA7B}" type="doc">
      <dgm:prSet loTypeId="urn:microsoft.com/office/officeart/2005/8/layout/pyramid1" loCatId="pyramid" qsTypeId="urn:microsoft.com/office/officeart/2005/8/quickstyle/simple1" qsCatId="simple" csTypeId="urn:microsoft.com/office/officeart/2005/8/colors/colorful3" csCatId="colorful" phldr="1"/>
      <dgm:spPr/>
    </dgm:pt>
    <dgm:pt modelId="{BCD36E87-F389-456D-80C3-FD1DBCE5FBCF}">
      <dgm:prSet phldrT="[Text]" custT="1"/>
      <dgm:spPr/>
      <dgm:t>
        <a:bodyPr/>
        <a:lstStyle/>
        <a:p>
          <a:pPr>
            <a:lnSpc>
              <a:spcPct val="100000"/>
            </a:lnSpc>
            <a:spcAft>
              <a:spcPts val="0"/>
            </a:spcAft>
          </a:pPr>
          <a:r>
            <a:rPr lang="en-US" sz="4300" dirty="0"/>
            <a:t>Performance</a:t>
          </a:r>
        </a:p>
        <a:p>
          <a:pPr>
            <a:lnSpc>
              <a:spcPct val="100000"/>
            </a:lnSpc>
            <a:spcAft>
              <a:spcPts val="0"/>
            </a:spcAft>
          </a:pPr>
          <a:r>
            <a:rPr lang="en-US" sz="2800" dirty="0"/>
            <a:t>Evaluating, Creating</a:t>
          </a:r>
        </a:p>
      </dgm:t>
    </dgm:pt>
    <dgm:pt modelId="{5732A7EE-97E6-4DD1-97ED-DBF556F15274}" type="parTrans" cxnId="{48ADE237-24C6-4726-94D7-7743430272E6}">
      <dgm:prSet/>
      <dgm:spPr/>
      <dgm:t>
        <a:bodyPr/>
        <a:lstStyle/>
        <a:p>
          <a:endParaRPr lang="en-US"/>
        </a:p>
      </dgm:t>
    </dgm:pt>
    <dgm:pt modelId="{9F2F607D-5860-44EA-B46C-A5291268D831}" type="sibTrans" cxnId="{48ADE237-24C6-4726-94D7-7743430272E6}">
      <dgm:prSet/>
      <dgm:spPr/>
      <dgm:t>
        <a:bodyPr/>
        <a:lstStyle/>
        <a:p>
          <a:endParaRPr lang="en-US"/>
        </a:p>
      </dgm:t>
    </dgm:pt>
    <dgm:pt modelId="{E2444E20-A050-47E7-9EC4-FACF4EB1A48A}">
      <dgm:prSet phldrT="[Text]" custT="1"/>
      <dgm:spPr/>
      <dgm:t>
        <a:bodyPr/>
        <a:lstStyle/>
        <a:p>
          <a:pPr>
            <a:spcAft>
              <a:spcPct val="35000"/>
            </a:spcAft>
          </a:pPr>
          <a:endParaRPr lang="en-US" sz="4300" dirty="0"/>
        </a:p>
        <a:p>
          <a:pPr>
            <a:spcAft>
              <a:spcPts val="0"/>
            </a:spcAft>
          </a:pPr>
          <a:r>
            <a:rPr lang="en-US" sz="4300" dirty="0"/>
            <a:t>Skills/Strategy</a:t>
          </a:r>
        </a:p>
        <a:p>
          <a:pPr>
            <a:spcAft>
              <a:spcPts val="0"/>
            </a:spcAft>
          </a:pPr>
          <a:r>
            <a:rPr lang="en-US" sz="2800" dirty="0"/>
            <a:t>Applying, Analyzing</a:t>
          </a:r>
        </a:p>
      </dgm:t>
    </dgm:pt>
    <dgm:pt modelId="{F7ED226C-DE26-46C4-A7E5-65F616A733B8}" type="parTrans" cxnId="{C3781280-A712-4901-826E-C47C251CF2CB}">
      <dgm:prSet/>
      <dgm:spPr/>
      <dgm:t>
        <a:bodyPr/>
        <a:lstStyle/>
        <a:p>
          <a:endParaRPr lang="en-US"/>
        </a:p>
      </dgm:t>
    </dgm:pt>
    <dgm:pt modelId="{C6BF0B1E-987D-47AD-A2F6-694581902236}" type="sibTrans" cxnId="{C3781280-A712-4901-826E-C47C251CF2CB}">
      <dgm:prSet/>
      <dgm:spPr/>
      <dgm:t>
        <a:bodyPr/>
        <a:lstStyle/>
        <a:p>
          <a:endParaRPr lang="en-US"/>
        </a:p>
      </dgm:t>
    </dgm:pt>
    <dgm:pt modelId="{7233AC7E-B2C9-4E49-8022-23BE1553C1B4}">
      <dgm:prSet phldrT="[Text]" custT="1"/>
      <dgm:spPr/>
      <dgm:t>
        <a:bodyPr/>
        <a:lstStyle/>
        <a:p>
          <a:pPr>
            <a:spcAft>
              <a:spcPct val="35000"/>
            </a:spcAft>
          </a:pPr>
          <a:endParaRPr lang="en-US" sz="4300" dirty="0"/>
        </a:p>
        <a:p>
          <a:pPr>
            <a:spcAft>
              <a:spcPts val="0"/>
            </a:spcAft>
          </a:pPr>
          <a:r>
            <a:rPr lang="en-US" sz="4300" dirty="0"/>
            <a:t>Knowledge</a:t>
          </a:r>
        </a:p>
        <a:p>
          <a:pPr>
            <a:spcAft>
              <a:spcPts val="0"/>
            </a:spcAft>
          </a:pPr>
          <a:r>
            <a:rPr lang="en-US" sz="2800" dirty="0"/>
            <a:t>Remembering, Understanding </a:t>
          </a:r>
        </a:p>
      </dgm:t>
    </dgm:pt>
    <dgm:pt modelId="{94C7FA03-6F93-4B5A-9CA2-A49BACA98F4D}" type="parTrans" cxnId="{0816366B-6A95-4FC6-B7BD-9B5C8FFDD473}">
      <dgm:prSet/>
      <dgm:spPr/>
      <dgm:t>
        <a:bodyPr/>
        <a:lstStyle/>
        <a:p>
          <a:endParaRPr lang="en-US"/>
        </a:p>
      </dgm:t>
    </dgm:pt>
    <dgm:pt modelId="{8D9A1FB6-677B-452E-A6FF-740F69A61E3C}" type="sibTrans" cxnId="{0816366B-6A95-4FC6-B7BD-9B5C8FFDD473}">
      <dgm:prSet/>
      <dgm:spPr/>
      <dgm:t>
        <a:bodyPr/>
        <a:lstStyle/>
        <a:p>
          <a:endParaRPr lang="en-US"/>
        </a:p>
      </dgm:t>
    </dgm:pt>
    <dgm:pt modelId="{114D8E41-F129-4CFF-8BC1-9A120551F8B2}" type="pres">
      <dgm:prSet presAssocID="{255234ED-8C03-4C36-9CF7-D9366DD6AA7B}" presName="Name0" presStyleCnt="0">
        <dgm:presLayoutVars>
          <dgm:dir/>
          <dgm:animLvl val="lvl"/>
          <dgm:resizeHandles val="exact"/>
        </dgm:presLayoutVars>
      </dgm:prSet>
      <dgm:spPr/>
    </dgm:pt>
    <dgm:pt modelId="{4167E596-5DFC-46F2-A08F-EEE3B5AB48E9}" type="pres">
      <dgm:prSet presAssocID="{BCD36E87-F389-456D-80C3-FD1DBCE5FBCF}" presName="Name8" presStyleCnt="0"/>
      <dgm:spPr/>
    </dgm:pt>
    <dgm:pt modelId="{4B7AE057-09D7-4FE1-94C0-AEA1EB4F7036}" type="pres">
      <dgm:prSet presAssocID="{BCD36E87-F389-456D-80C3-FD1DBCE5FBCF}" presName="level" presStyleLbl="node1" presStyleIdx="0" presStyleCnt="3" custLinFactNeighborX="-1200">
        <dgm:presLayoutVars>
          <dgm:chMax val="1"/>
          <dgm:bulletEnabled val="1"/>
        </dgm:presLayoutVars>
      </dgm:prSet>
      <dgm:spPr/>
    </dgm:pt>
    <dgm:pt modelId="{3BEAF3CD-6D69-4233-AE3E-D6B9CFB77F5B}" type="pres">
      <dgm:prSet presAssocID="{BCD36E87-F389-456D-80C3-FD1DBCE5FBCF}" presName="levelTx" presStyleLbl="revTx" presStyleIdx="0" presStyleCnt="0">
        <dgm:presLayoutVars>
          <dgm:chMax val="1"/>
          <dgm:bulletEnabled val="1"/>
        </dgm:presLayoutVars>
      </dgm:prSet>
      <dgm:spPr/>
    </dgm:pt>
    <dgm:pt modelId="{7AF2D430-5DB4-4E3D-BAFC-C872C1629E41}" type="pres">
      <dgm:prSet presAssocID="{E2444E20-A050-47E7-9EC4-FACF4EB1A48A}" presName="Name8" presStyleCnt="0"/>
      <dgm:spPr/>
    </dgm:pt>
    <dgm:pt modelId="{D3D20C85-34B7-4B58-AE75-5D5FDEA37245}" type="pres">
      <dgm:prSet presAssocID="{E2444E20-A050-47E7-9EC4-FACF4EB1A48A}" presName="level" presStyleLbl="node1" presStyleIdx="1" presStyleCnt="3">
        <dgm:presLayoutVars>
          <dgm:chMax val="1"/>
          <dgm:bulletEnabled val="1"/>
        </dgm:presLayoutVars>
      </dgm:prSet>
      <dgm:spPr/>
    </dgm:pt>
    <dgm:pt modelId="{3DD4558C-847F-4E94-B232-C24DBF1AB423}" type="pres">
      <dgm:prSet presAssocID="{E2444E20-A050-47E7-9EC4-FACF4EB1A48A}" presName="levelTx" presStyleLbl="revTx" presStyleIdx="0" presStyleCnt="0">
        <dgm:presLayoutVars>
          <dgm:chMax val="1"/>
          <dgm:bulletEnabled val="1"/>
        </dgm:presLayoutVars>
      </dgm:prSet>
      <dgm:spPr/>
    </dgm:pt>
    <dgm:pt modelId="{BD754E32-AA43-4F97-B536-8828808FF44B}" type="pres">
      <dgm:prSet presAssocID="{7233AC7E-B2C9-4E49-8022-23BE1553C1B4}" presName="Name8" presStyleCnt="0"/>
      <dgm:spPr/>
    </dgm:pt>
    <dgm:pt modelId="{20953350-C805-4DC5-9CBC-63B44AA8F33C}" type="pres">
      <dgm:prSet presAssocID="{7233AC7E-B2C9-4E49-8022-23BE1553C1B4}" presName="level" presStyleLbl="node1" presStyleIdx="2" presStyleCnt="3">
        <dgm:presLayoutVars>
          <dgm:chMax val="1"/>
          <dgm:bulletEnabled val="1"/>
        </dgm:presLayoutVars>
      </dgm:prSet>
      <dgm:spPr/>
    </dgm:pt>
    <dgm:pt modelId="{B39E2FB9-77C3-4D33-95F7-80C182842B16}" type="pres">
      <dgm:prSet presAssocID="{7233AC7E-B2C9-4E49-8022-23BE1553C1B4}" presName="levelTx" presStyleLbl="revTx" presStyleIdx="0" presStyleCnt="0">
        <dgm:presLayoutVars>
          <dgm:chMax val="1"/>
          <dgm:bulletEnabled val="1"/>
        </dgm:presLayoutVars>
      </dgm:prSet>
      <dgm:spPr/>
    </dgm:pt>
  </dgm:ptLst>
  <dgm:cxnLst>
    <dgm:cxn modelId="{26D0BD23-095C-4B0E-9BA1-1595FEE4C538}" type="presOf" srcId="{BCD36E87-F389-456D-80C3-FD1DBCE5FBCF}" destId="{4B7AE057-09D7-4FE1-94C0-AEA1EB4F7036}" srcOrd="0" destOrd="0" presId="urn:microsoft.com/office/officeart/2005/8/layout/pyramid1"/>
    <dgm:cxn modelId="{48ADE237-24C6-4726-94D7-7743430272E6}" srcId="{255234ED-8C03-4C36-9CF7-D9366DD6AA7B}" destId="{BCD36E87-F389-456D-80C3-FD1DBCE5FBCF}" srcOrd="0" destOrd="0" parTransId="{5732A7EE-97E6-4DD1-97ED-DBF556F15274}" sibTransId="{9F2F607D-5860-44EA-B46C-A5291268D831}"/>
    <dgm:cxn modelId="{AB1BE842-02DF-48B6-9723-FFA95AF453D5}" type="presOf" srcId="{7233AC7E-B2C9-4E49-8022-23BE1553C1B4}" destId="{B39E2FB9-77C3-4D33-95F7-80C182842B16}" srcOrd="1" destOrd="0" presId="urn:microsoft.com/office/officeart/2005/8/layout/pyramid1"/>
    <dgm:cxn modelId="{0816366B-6A95-4FC6-B7BD-9B5C8FFDD473}" srcId="{255234ED-8C03-4C36-9CF7-D9366DD6AA7B}" destId="{7233AC7E-B2C9-4E49-8022-23BE1553C1B4}" srcOrd="2" destOrd="0" parTransId="{94C7FA03-6F93-4B5A-9CA2-A49BACA98F4D}" sibTransId="{8D9A1FB6-677B-452E-A6FF-740F69A61E3C}"/>
    <dgm:cxn modelId="{B71EB34D-7EAE-4000-B644-69BF89E3EBDB}" type="presOf" srcId="{7233AC7E-B2C9-4E49-8022-23BE1553C1B4}" destId="{20953350-C805-4DC5-9CBC-63B44AA8F33C}" srcOrd="0" destOrd="0" presId="urn:microsoft.com/office/officeart/2005/8/layout/pyramid1"/>
    <dgm:cxn modelId="{C3781280-A712-4901-826E-C47C251CF2CB}" srcId="{255234ED-8C03-4C36-9CF7-D9366DD6AA7B}" destId="{E2444E20-A050-47E7-9EC4-FACF4EB1A48A}" srcOrd="1" destOrd="0" parTransId="{F7ED226C-DE26-46C4-A7E5-65F616A733B8}" sibTransId="{C6BF0B1E-987D-47AD-A2F6-694581902236}"/>
    <dgm:cxn modelId="{2BDB4997-6018-4638-B6F8-D34666FBD1D2}" type="presOf" srcId="{E2444E20-A050-47E7-9EC4-FACF4EB1A48A}" destId="{3DD4558C-847F-4E94-B232-C24DBF1AB423}" srcOrd="1" destOrd="0" presId="urn:microsoft.com/office/officeart/2005/8/layout/pyramid1"/>
    <dgm:cxn modelId="{46B7A4B0-E37E-4A68-8858-D7D753FD7C90}" type="presOf" srcId="{BCD36E87-F389-456D-80C3-FD1DBCE5FBCF}" destId="{3BEAF3CD-6D69-4233-AE3E-D6B9CFB77F5B}" srcOrd="1" destOrd="0" presId="urn:microsoft.com/office/officeart/2005/8/layout/pyramid1"/>
    <dgm:cxn modelId="{935449B3-E0BB-42DD-989B-4C2603E4494D}" type="presOf" srcId="{255234ED-8C03-4C36-9CF7-D9366DD6AA7B}" destId="{114D8E41-F129-4CFF-8BC1-9A120551F8B2}" srcOrd="0" destOrd="0" presId="urn:microsoft.com/office/officeart/2005/8/layout/pyramid1"/>
    <dgm:cxn modelId="{3DEBA5CC-A8C6-4B30-8970-2A031F6173AA}" type="presOf" srcId="{E2444E20-A050-47E7-9EC4-FACF4EB1A48A}" destId="{D3D20C85-34B7-4B58-AE75-5D5FDEA37245}" srcOrd="0" destOrd="0" presId="urn:microsoft.com/office/officeart/2005/8/layout/pyramid1"/>
    <dgm:cxn modelId="{664D6288-3D8E-4E94-8844-E295CD0E1A00}" type="presParOf" srcId="{114D8E41-F129-4CFF-8BC1-9A120551F8B2}" destId="{4167E596-5DFC-46F2-A08F-EEE3B5AB48E9}" srcOrd="0" destOrd="0" presId="urn:microsoft.com/office/officeart/2005/8/layout/pyramid1"/>
    <dgm:cxn modelId="{A8D72D7C-7D53-44BC-9655-56F738E90C5A}" type="presParOf" srcId="{4167E596-5DFC-46F2-A08F-EEE3B5AB48E9}" destId="{4B7AE057-09D7-4FE1-94C0-AEA1EB4F7036}" srcOrd="0" destOrd="0" presId="urn:microsoft.com/office/officeart/2005/8/layout/pyramid1"/>
    <dgm:cxn modelId="{33C73C65-583C-4300-913B-1C2436453A99}" type="presParOf" srcId="{4167E596-5DFC-46F2-A08F-EEE3B5AB48E9}" destId="{3BEAF3CD-6D69-4233-AE3E-D6B9CFB77F5B}" srcOrd="1" destOrd="0" presId="urn:microsoft.com/office/officeart/2005/8/layout/pyramid1"/>
    <dgm:cxn modelId="{C43986FB-83D0-45ED-89AE-713396DD0B77}" type="presParOf" srcId="{114D8E41-F129-4CFF-8BC1-9A120551F8B2}" destId="{7AF2D430-5DB4-4E3D-BAFC-C872C1629E41}" srcOrd="1" destOrd="0" presId="urn:microsoft.com/office/officeart/2005/8/layout/pyramid1"/>
    <dgm:cxn modelId="{C58ADABB-938F-43D7-AA71-5C8119B6EB91}" type="presParOf" srcId="{7AF2D430-5DB4-4E3D-BAFC-C872C1629E41}" destId="{D3D20C85-34B7-4B58-AE75-5D5FDEA37245}" srcOrd="0" destOrd="0" presId="urn:microsoft.com/office/officeart/2005/8/layout/pyramid1"/>
    <dgm:cxn modelId="{D5547E0C-EF4D-4526-B74A-899763770905}" type="presParOf" srcId="{7AF2D430-5DB4-4E3D-BAFC-C872C1629E41}" destId="{3DD4558C-847F-4E94-B232-C24DBF1AB423}" srcOrd="1" destOrd="0" presId="urn:microsoft.com/office/officeart/2005/8/layout/pyramid1"/>
    <dgm:cxn modelId="{90D5BC78-B581-4B6A-A675-37C27F7C34E7}" type="presParOf" srcId="{114D8E41-F129-4CFF-8BC1-9A120551F8B2}" destId="{BD754E32-AA43-4F97-B536-8828808FF44B}" srcOrd="2" destOrd="0" presId="urn:microsoft.com/office/officeart/2005/8/layout/pyramid1"/>
    <dgm:cxn modelId="{43241522-4522-4ED8-9907-14BFAD5FDAA5}" type="presParOf" srcId="{BD754E32-AA43-4F97-B536-8828808FF44B}" destId="{20953350-C805-4DC5-9CBC-63B44AA8F33C}" srcOrd="0" destOrd="0" presId="urn:microsoft.com/office/officeart/2005/8/layout/pyramid1"/>
    <dgm:cxn modelId="{8EE55EFC-AE2C-4C66-B740-E73A13957547}" type="presParOf" srcId="{BD754E32-AA43-4F97-B536-8828808FF44B}" destId="{B39E2FB9-77C3-4D33-95F7-80C182842B16}"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A5DEFE-BC5D-4401-A6ED-D647B33136D1}" type="doc">
      <dgm:prSet loTypeId="urn:microsoft.com/office/officeart/2005/8/layout/pyramid1" loCatId="pyramid" qsTypeId="urn:microsoft.com/office/officeart/2005/8/quickstyle/simple1" qsCatId="simple" csTypeId="urn:microsoft.com/office/officeart/2005/8/colors/colorful3" csCatId="colorful" phldr="1"/>
      <dgm:spPr/>
    </dgm:pt>
    <dgm:pt modelId="{6941FB59-AECE-466C-A18A-826C3104F45A}">
      <dgm:prSet phldrT="[Text]"/>
      <dgm:spPr/>
      <dgm:t>
        <a:bodyPr/>
        <a:lstStyle/>
        <a:p>
          <a:br>
            <a:rPr lang="en-US" dirty="0"/>
          </a:br>
          <a:r>
            <a:rPr lang="en-US" dirty="0"/>
            <a:t>Passive </a:t>
          </a:r>
          <a:br>
            <a:rPr lang="en-US" dirty="0"/>
          </a:br>
          <a:r>
            <a:rPr lang="en-US" dirty="0"/>
            <a:t>Learning</a:t>
          </a:r>
        </a:p>
      </dgm:t>
    </dgm:pt>
    <dgm:pt modelId="{39FD45A6-DB40-45BD-93E7-6693CB04C1E6}" type="parTrans" cxnId="{C0983141-C5BC-4EAD-8FB4-EE6A5D0283C8}">
      <dgm:prSet/>
      <dgm:spPr/>
      <dgm:t>
        <a:bodyPr/>
        <a:lstStyle/>
        <a:p>
          <a:endParaRPr lang="en-US"/>
        </a:p>
      </dgm:t>
    </dgm:pt>
    <dgm:pt modelId="{C41BE97A-97A6-4329-B616-0459AADBCDEA}" type="sibTrans" cxnId="{C0983141-C5BC-4EAD-8FB4-EE6A5D0283C8}">
      <dgm:prSet/>
      <dgm:spPr/>
      <dgm:t>
        <a:bodyPr/>
        <a:lstStyle/>
        <a:p>
          <a:endParaRPr lang="en-US"/>
        </a:p>
      </dgm:t>
    </dgm:pt>
    <dgm:pt modelId="{52DF1B1B-751C-41C4-91EA-3AC1E4B35B1A}">
      <dgm:prSet phldrT="[Text]"/>
      <dgm:spPr/>
      <dgm:t>
        <a:bodyPr/>
        <a:lstStyle/>
        <a:p>
          <a:r>
            <a:rPr lang="en-US" dirty="0"/>
            <a:t>Active </a:t>
          </a:r>
          <a:br>
            <a:rPr lang="en-US" dirty="0"/>
          </a:br>
          <a:r>
            <a:rPr lang="en-US" dirty="0"/>
            <a:t>Learning</a:t>
          </a:r>
        </a:p>
      </dgm:t>
    </dgm:pt>
    <dgm:pt modelId="{2893EA0B-47C5-4F61-B5D8-02BE3C85CF3A}" type="parTrans" cxnId="{DF6CC756-55B9-49AD-AEC5-497BBCA3ADDF}">
      <dgm:prSet/>
      <dgm:spPr/>
      <dgm:t>
        <a:bodyPr/>
        <a:lstStyle/>
        <a:p>
          <a:endParaRPr lang="en-US"/>
        </a:p>
      </dgm:t>
    </dgm:pt>
    <dgm:pt modelId="{33DD4E48-CC46-40D8-942C-9CD880710CF1}" type="sibTrans" cxnId="{DF6CC756-55B9-49AD-AEC5-497BBCA3ADDF}">
      <dgm:prSet/>
      <dgm:spPr/>
      <dgm:t>
        <a:bodyPr/>
        <a:lstStyle/>
        <a:p>
          <a:endParaRPr lang="en-US"/>
        </a:p>
      </dgm:t>
    </dgm:pt>
    <dgm:pt modelId="{E5692F29-0EBA-4857-9D3C-16F570CBE343}" type="pres">
      <dgm:prSet presAssocID="{F9A5DEFE-BC5D-4401-A6ED-D647B33136D1}" presName="Name0" presStyleCnt="0">
        <dgm:presLayoutVars>
          <dgm:dir/>
          <dgm:animLvl val="lvl"/>
          <dgm:resizeHandles val="exact"/>
        </dgm:presLayoutVars>
      </dgm:prSet>
      <dgm:spPr/>
    </dgm:pt>
    <dgm:pt modelId="{58A62D4E-2865-482B-B2A8-CAAB1A4D907E}" type="pres">
      <dgm:prSet presAssocID="{6941FB59-AECE-466C-A18A-826C3104F45A}" presName="Name8" presStyleCnt="0"/>
      <dgm:spPr/>
    </dgm:pt>
    <dgm:pt modelId="{CA11C224-FFF8-4BD3-9951-DE6367E08536}" type="pres">
      <dgm:prSet presAssocID="{6941FB59-AECE-466C-A18A-826C3104F45A}" presName="level" presStyleLbl="node1" presStyleIdx="0" presStyleCnt="2">
        <dgm:presLayoutVars>
          <dgm:chMax val="1"/>
          <dgm:bulletEnabled val="1"/>
        </dgm:presLayoutVars>
      </dgm:prSet>
      <dgm:spPr/>
    </dgm:pt>
    <dgm:pt modelId="{38048476-07CB-46A5-A807-08BA77983016}" type="pres">
      <dgm:prSet presAssocID="{6941FB59-AECE-466C-A18A-826C3104F45A}" presName="levelTx" presStyleLbl="revTx" presStyleIdx="0" presStyleCnt="0">
        <dgm:presLayoutVars>
          <dgm:chMax val="1"/>
          <dgm:bulletEnabled val="1"/>
        </dgm:presLayoutVars>
      </dgm:prSet>
      <dgm:spPr/>
    </dgm:pt>
    <dgm:pt modelId="{CEF94DEA-2F66-47B2-A561-E5C1AAFC10C2}" type="pres">
      <dgm:prSet presAssocID="{52DF1B1B-751C-41C4-91EA-3AC1E4B35B1A}" presName="Name8" presStyleCnt="0"/>
      <dgm:spPr/>
    </dgm:pt>
    <dgm:pt modelId="{78FAF04C-562E-44F6-8F27-FDE1F3B7BFD7}" type="pres">
      <dgm:prSet presAssocID="{52DF1B1B-751C-41C4-91EA-3AC1E4B35B1A}" presName="level" presStyleLbl="node1" presStyleIdx="1" presStyleCnt="2" custScaleY="54524">
        <dgm:presLayoutVars>
          <dgm:chMax val="1"/>
          <dgm:bulletEnabled val="1"/>
        </dgm:presLayoutVars>
      </dgm:prSet>
      <dgm:spPr/>
    </dgm:pt>
    <dgm:pt modelId="{C0DA4888-DB69-4F95-B67D-1EC04B33749D}" type="pres">
      <dgm:prSet presAssocID="{52DF1B1B-751C-41C4-91EA-3AC1E4B35B1A}" presName="levelTx" presStyleLbl="revTx" presStyleIdx="0" presStyleCnt="0">
        <dgm:presLayoutVars>
          <dgm:chMax val="1"/>
          <dgm:bulletEnabled val="1"/>
        </dgm:presLayoutVars>
      </dgm:prSet>
      <dgm:spPr/>
    </dgm:pt>
  </dgm:ptLst>
  <dgm:cxnLst>
    <dgm:cxn modelId="{C0983141-C5BC-4EAD-8FB4-EE6A5D0283C8}" srcId="{F9A5DEFE-BC5D-4401-A6ED-D647B33136D1}" destId="{6941FB59-AECE-466C-A18A-826C3104F45A}" srcOrd="0" destOrd="0" parTransId="{39FD45A6-DB40-45BD-93E7-6693CB04C1E6}" sibTransId="{C41BE97A-97A6-4329-B616-0459AADBCDEA}"/>
    <dgm:cxn modelId="{48B9654B-E2B5-4FA6-B60E-086B8AA55E54}" type="presOf" srcId="{F9A5DEFE-BC5D-4401-A6ED-D647B33136D1}" destId="{E5692F29-0EBA-4857-9D3C-16F570CBE343}" srcOrd="0" destOrd="0" presId="urn:microsoft.com/office/officeart/2005/8/layout/pyramid1"/>
    <dgm:cxn modelId="{DF6CC756-55B9-49AD-AEC5-497BBCA3ADDF}" srcId="{F9A5DEFE-BC5D-4401-A6ED-D647B33136D1}" destId="{52DF1B1B-751C-41C4-91EA-3AC1E4B35B1A}" srcOrd="1" destOrd="0" parTransId="{2893EA0B-47C5-4F61-B5D8-02BE3C85CF3A}" sibTransId="{33DD4E48-CC46-40D8-942C-9CD880710CF1}"/>
    <dgm:cxn modelId="{D7805F58-A7BB-4FE7-9D20-534DE0C9477F}" type="presOf" srcId="{52DF1B1B-751C-41C4-91EA-3AC1E4B35B1A}" destId="{78FAF04C-562E-44F6-8F27-FDE1F3B7BFD7}" srcOrd="0" destOrd="0" presId="urn:microsoft.com/office/officeart/2005/8/layout/pyramid1"/>
    <dgm:cxn modelId="{B5481E88-C19B-4AF9-85E9-805AE5A795E5}" type="presOf" srcId="{6941FB59-AECE-466C-A18A-826C3104F45A}" destId="{CA11C224-FFF8-4BD3-9951-DE6367E08536}" srcOrd="0" destOrd="0" presId="urn:microsoft.com/office/officeart/2005/8/layout/pyramid1"/>
    <dgm:cxn modelId="{0D823BDA-AB7E-4250-847D-4AF68F3F17BA}" type="presOf" srcId="{52DF1B1B-751C-41C4-91EA-3AC1E4B35B1A}" destId="{C0DA4888-DB69-4F95-B67D-1EC04B33749D}" srcOrd="1" destOrd="0" presId="urn:microsoft.com/office/officeart/2005/8/layout/pyramid1"/>
    <dgm:cxn modelId="{651741FB-550F-4C95-8E89-60567061BF57}" type="presOf" srcId="{6941FB59-AECE-466C-A18A-826C3104F45A}" destId="{38048476-07CB-46A5-A807-08BA77983016}" srcOrd="1" destOrd="0" presId="urn:microsoft.com/office/officeart/2005/8/layout/pyramid1"/>
    <dgm:cxn modelId="{DC7396E5-B9DC-4E69-B53F-BC5450A28FB7}" type="presParOf" srcId="{E5692F29-0EBA-4857-9D3C-16F570CBE343}" destId="{58A62D4E-2865-482B-B2A8-CAAB1A4D907E}" srcOrd="0" destOrd="0" presId="urn:microsoft.com/office/officeart/2005/8/layout/pyramid1"/>
    <dgm:cxn modelId="{7A9D6B5A-2B48-439F-A194-DB2A088489F2}" type="presParOf" srcId="{58A62D4E-2865-482B-B2A8-CAAB1A4D907E}" destId="{CA11C224-FFF8-4BD3-9951-DE6367E08536}" srcOrd="0" destOrd="0" presId="urn:microsoft.com/office/officeart/2005/8/layout/pyramid1"/>
    <dgm:cxn modelId="{160EB083-9D93-4AE3-923E-235A2B6513C4}" type="presParOf" srcId="{58A62D4E-2865-482B-B2A8-CAAB1A4D907E}" destId="{38048476-07CB-46A5-A807-08BA77983016}" srcOrd="1" destOrd="0" presId="urn:microsoft.com/office/officeart/2005/8/layout/pyramid1"/>
    <dgm:cxn modelId="{ACF828F9-AA08-4A29-96D8-CB8943C192A5}" type="presParOf" srcId="{E5692F29-0EBA-4857-9D3C-16F570CBE343}" destId="{CEF94DEA-2F66-47B2-A561-E5C1AAFC10C2}" srcOrd="1" destOrd="0" presId="urn:microsoft.com/office/officeart/2005/8/layout/pyramid1"/>
    <dgm:cxn modelId="{41D089FA-955F-4A18-9118-211559B7A78B}" type="presParOf" srcId="{CEF94DEA-2F66-47B2-A561-E5C1AAFC10C2}" destId="{78FAF04C-562E-44F6-8F27-FDE1F3B7BFD7}" srcOrd="0" destOrd="0" presId="urn:microsoft.com/office/officeart/2005/8/layout/pyramid1"/>
    <dgm:cxn modelId="{967E1686-D0A5-4784-BFFA-3FFF2B8D38BE}" type="presParOf" srcId="{CEF94DEA-2F66-47B2-A561-E5C1AAFC10C2}" destId="{C0DA4888-DB69-4F95-B67D-1EC04B33749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1E14FB-71EE-4FBC-AFAF-9C90772F4499}" type="doc">
      <dgm:prSet loTypeId="urn:microsoft.com/office/officeart/2005/8/layout/pyramid2" loCatId="pyramid" qsTypeId="urn:microsoft.com/office/officeart/2005/8/quickstyle/simple1" qsCatId="simple" csTypeId="urn:microsoft.com/office/officeart/2005/8/colors/accent1_2" csCatId="accent1" phldr="1"/>
      <dgm:spPr/>
    </dgm:pt>
    <dgm:pt modelId="{7CEBB8D4-4030-44EC-8110-E7B562E6DB94}">
      <dgm:prSet phldrT="[Text]"/>
      <dgm:spPr/>
      <dgm:t>
        <a:bodyPr/>
        <a:lstStyle/>
        <a:p>
          <a:r>
            <a:rPr lang="en-US" b="1" dirty="0"/>
            <a:t>Creating:</a:t>
          </a:r>
          <a:r>
            <a:rPr lang="en-US" dirty="0"/>
            <a:t> Assemble, construct, create, design, develop, formulate plan, propose</a:t>
          </a:r>
        </a:p>
      </dgm:t>
    </dgm:pt>
    <dgm:pt modelId="{3B5059B4-94DE-49B2-A2C3-8FA61620C5E9}" type="parTrans" cxnId="{DE776BB5-5DF5-4E54-B761-027ADE188EF5}">
      <dgm:prSet/>
      <dgm:spPr/>
      <dgm:t>
        <a:bodyPr/>
        <a:lstStyle/>
        <a:p>
          <a:endParaRPr lang="en-US"/>
        </a:p>
      </dgm:t>
    </dgm:pt>
    <dgm:pt modelId="{A5A1F3CF-7602-4129-9AE9-23B3533E165A}" type="sibTrans" cxnId="{DE776BB5-5DF5-4E54-B761-027ADE188EF5}">
      <dgm:prSet/>
      <dgm:spPr/>
      <dgm:t>
        <a:bodyPr/>
        <a:lstStyle/>
        <a:p>
          <a:endParaRPr lang="en-US"/>
        </a:p>
      </dgm:t>
    </dgm:pt>
    <dgm:pt modelId="{D23A1372-0F64-487F-9CC3-F1C4564FAEE3}">
      <dgm:prSet phldrT="[Text]"/>
      <dgm:spPr/>
      <dgm:t>
        <a:bodyPr/>
        <a:lstStyle/>
        <a:p>
          <a:r>
            <a:rPr lang="en-US" b="1" dirty="0"/>
            <a:t>Evaluating: </a:t>
          </a:r>
          <a:r>
            <a:rPr lang="en-US" dirty="0"/>
            <a:t>Appraise, argue, assess, defend, evaluate, judge, select, support, value</a:t>
          </a:r>
        </a:p>
      </dgm:t>
    </dgm:pt>
    <dgm:pt modelId="{7BA4F4C6-7018-47DB-8FE0-28A2F269816D}" type="parTrans" cxnId="{8E13BE9E-DDE9-4E04-8940-771E02476060}">
      <dgm:prSet/>
      <dgm:spPr/>
      <dgm:t>
        <a:bodyPr/>
        <a:lstStyle/>
        <a:p>
          <a:endParaRPr lang="en-US"/>
        </a:p>
      </dgm:t>
    </dgm:pt>
    <dgm:pt modelId="{E197D96F-718A-45A0-99C8-52CD2BFA7161}" type="sibTrans" cxnId="{8E13BE9E-DDE9-4E04-8940-771E02476060}">
      <dgm:prSet/>
      <dgm:spPr/>
      <dgm:t>
        <a:bodyPr/>
        <a:lstStyle/>
        <a:p>
          <a:endParaRPr lang="en-US"/>
        </a:p>
      </dgm:t>
    </dgm:pt>
    <dgm:pt modelId="{0E0491DB-DFFD-4C66-B9A7-EB2313D4BF20}">
      <dgm:prSet phldrT="[Text]"/>
      <dgm:spPr/>
      <dgm:t>
        <a:bodyPr/>
        <a:lstStyle/>
        <a:p>
          <a:r>
            <a:rPr lang="en-US" b="1" dirty="0"/>
            <a:t>Analyzing:</a:t>
          </a:r>
          <a:r>
            <a:rPr lang="en-US" dirty="0"/>
            <a:t> Calculate, compare, contrast, differentiate, discriminate, distinguish, examine, experiment, test</a:t>
          </a:r>
        </a:p>
      </dgm:t>
    </dgm:pt>
    <dgm:pt modelId="{75F2BF90-F68B-42D0-A850-A90052B00721}" type="parTrans" cxnId="{E41B3F8C-2597-4909-995F-3526FD325352}">
      <dgm:prSet/>
      <dgm:spPr/>
      <dgm:t>
        <a:bodyPr/>
        <a:lstStyle/>
        <a:p>
          <a:endParaRPr lang="en-US"/>
        </a:p>
      </dgm:t>
    </dgm:pt>
    <dgm:pt modelId="{9EBBE828-8C07-47A9-B180-E237454AF1A2}" type="sibTrans" cxnId="{E41B3F8C-2597-4909-995F-3526FD325352}">
      <dgm:prSet/>
      <dgm:spPr/>
      <dgm:t>
        <a:bodyPr/>
        <a:lstStyle/>
        <a:p>
          <a:endParaRPr lang="en-US"/>
        </a:p>
      </dgm:t>
    </dgm:pt>
    <dgm:pt modelId="{56CA6394-6AC8-42A7-8DEF-B71A2BC3F1E7}">
      <dgm:prSet phldrT="[Text]"/>
      <dgm:spPr/>
      <dgm:t>
        <a:bodyPr/>
        <a:lstStyle/>
        <a:p>
          <a:r>
            <a:rPr lang="en-US" b="1" dirty="0"/>
            <a:t>Applying: </a:t>
          </a:r>
          <a:r>
            <a:rPr lang="en-US" dirty="0"/>
            <a:t>Choose, demonstrate, employ, illustrate, interpret, operate, schedule, sketch, solve, use, write</a:t>
          </a:r>
        </a:p>
      </dgm:t>
    </dgm:pt>
    <dgm:pt modelId="{DD6D2C3D-BD27-494F-ABCF-197C4CE0D2BB}" type="parTrans" cxnId="{10690780-46CD-4795-974A-B88BB0BF97D8}">
      <dgm:prSet/>
      <dgm:spPr/>
      <dgm:t>
        <a:bodyPr/>
        <a:lstStyle/>
        <a:p>
          <a:endParaRPr lang="en-US"/>
        </a:p>
      </dgm:t>
    </dgm:pt>
    <dgm:pt modelId="{60359949-B9EE-489C-ADFB-968EBA5C416C}" type="sibTrans" cxnId="{10690780-46CD-4795-974A-B88BB0BF97D8}">
      <dgm:prSet/>
      <dgm:spPr/>
      <dgm:t>
        <a:bodyPr/>
        <a:lstStyle/>
        <a:p>
          <a:endParaRPr lang="en-US"/>
        </a:p>
      </dgm:t>
    </dgm:pt>
    <dgm:pt modelId="{41B235EA-C283-40C6-82FA-A26FABB77584}">
      <dgm:prSet phldrT="[Text]"/>
      <dgm:spPr/>
      <dgm:t>
        <a:bodyPr/>
        <a:lstStyle/>
        <a:p>
          <a:r>
            <a:rPr lang="en-US" b="1" dirty="0"/>
            <a:t>Understanding:</a:t>
          </a:r>
          <a:r>
            <a:rPr lang="en-US" dirty="0"/>
            <a:t> Classify, describe, explain, identify, locate, outline, recognize, report, select</a:t>
          </a:r>
        </a:p>
      </dgm:t>
    </dgm:pt>
    <dgm:pt modelId="{DAF4E30E-1BDF-4724-8007-EAA6E56F61DB}" type="parTrans" cxnId="{70F7F123-6ED4-4180-97B9-C9EDDDD924EA}">
      <dgm:prSet/>
      <dgm:spPr/>
      <dgm:t>
        <a:bodyPr/>
        <a:lstStyle/>
        <a:p>
          <a:endParaRPr lang="en-US"/>
        </a:p>
      </dgm:t>
    </dgm:pt>
    <dgm:pt modelId="{041FCF7E-CD04-425C-AC0E-C28D361C85B8}" type="sibTrans" cxnId="{70F7F123-6ED4-4180-97B9-C9EDDDD924EA}">
      <dgm:prSet/>
      <dgm:spPr/>
      <dgm:t>
        <a:bodyPr/>
        <a:lstStyle/>
        <a:p>
          <a:endParaRPr lang="en-US"/>
        </a:p>
      </dgm:t>
    </dgm:pt>
    <dgm:pt modelId="{3699CD57-74EF-4C17-A88D-78E8545D9B6F}">
      <dgm:prSet phldrT="[Text]"/>
      <dgm:spPr/>
      <dgm:t>
        <a:bodyPr/>
        <a:lstStyle/>
        <a:p>
          <a:r>
            <a:rPr lang="en-US" b="1" dirty="0"/>
            <a:t>Remembering: </a:t>
          </a:r>
          <a:r>
            <a:rPr lang="en-US" dirty="0"/>
            <a:t>Define, list, name, order, recall, repeat, reproduce, state</a:t>
          </a:r>
        </a:p>
      </dgm:t>
    </dgm:pt>
    <dgm:pt modelId="{729A1911-418D-447A-8CE6-9EDAEE26F2D1}" type="parTrans" cxnId="{57CCD74D-D495-43CB-BD12-A192CD6FC71D}">
      <dgm:prSet/>
      <dgm:spPr/>
      <dgm:t>
        <a:bodyPr/>
        <a:lstStyle/>
        <a:p>
          <a:endParaRPr lang="en-US"/>
        </a:p>
      </dgm:t>
    </dgm:pt>
    <dgm:pt modelId="{08456171-92D8-465D-A7E1-BDF6864F0BF4}" type="sibTrans" cxnId="{57CCD74D-D495-43CB-BD12-A192CD6FC71D}">
      <dgm:prSet/>
      <dgm:spPr/>
      <dgm:t>
        <a:bodyPr/>
        <a:lstStyle/>
        <a:p>
          <a:endParaRPr lang="en-US"/>
        </a:p>
      </dgm:t>
    </dgm:pt>
    <dgm:pt modelId="{012D77D0-BDCE-409D-9217-BF658B668BA4}" type="pres">
      <dgm:prSet presAssocID="{691E14FB-71EE-4FBC-AFAF-9C90772F4499}" presName="compositeShape" presStyleCnt="0">
        <dgm:presLayoutVars>
          <dgm:dir/>
          <dgm:resizeHandles/>
        </dgm:presLayoutVars>
      </dgm:prSet>
      <dgm:spPr/>
    </dgm:pt>
    <dgm:pt modelId="{D55E2CE7-1B65-4261-BE86-2E40A31EB377}" type="pres">
      <dgm:prSet presAssocID="{691E14FB-71EE-4FBC-AFAF-9C90772F4499}" presName="pyramid" presStyleLbl="node1" presStyleIdx="0" presStyleCnt="1"/>
      <dgm:spPr>
        <a:solidFill>
          <a:schemeClr val="accent2"/>
        </a:solidFill>
      </dgm:spPr>
    </dgm:pt>
    <dgm:pt modelId="{39E7134D-EC4F-4AA1-9F76-844F8498273C}" type="pres">
      <dgm:prSet presAssocID="{691E14FB-71EE-4FBC-AFAF-9C90772F4499}" presName="theList" presStyleCnt="0"/>
      <dgm:spPr/>
    </dgm:pt>
    <dgm:pt modelId="{37E21155-B3BF-4729-9544-85C75A229B44}" type="pres">
      <dgm:prSet presAssocID="{7CEBB8D4-4030-44EC-8110-E7B562E6DB94}" presName="aNode" presStyleLbl="fgAcc1" presStyleIdx="0" presStyleCnt="6">
        <dgm:presLayoutVars>
          <dgm:bulletEnabled val="1"/>
        </dgm:presLayoutVars>
      </dgm:prSet>
      <dgm:spPr/>
    </dgm:pt>
    <dgm:pt modelId="{D36F6799-E067-412A-8679-5D10668F093C}" type="pres">
      <dgm:prSet presAssocID="{7CEBB8D4-4030-44EC-8110-E7B562E6DB94}" presName="aSpace" presStyleCnt="0"/>
      <dgm:spPr/>
    </dgm:pt>
    <dgm:pt modelId="{D4A096AB-13E4-4C74-A32D-90B235BD1C0F}" type="pres">
      <dgm:prSet presAssocID="{D23A1372-0F64-487F-9CC3-F1C4564FAEE3}" presName="aNode" presStyleLbl="fgAcc1" presStyleIdx="1" presStyleCnt="6">
        <dgm:presLayoutVars>
          <dgm:bulletEnabled val="1"/>
        </dgm:presLayoutVars>
      </dgm:prSet>
      <dgm:spPr/>
    </dgm:pt>
    <dgm:pt modelId="{50F55F96-0B9A-4306-B2F8-C507E22EEF79}" type="pres">
      <dgm:prSet presAssocID="{D23A1372-0F64-487F-9CC3-F1C4564FAEE3}" presName="aSpace" presStyleCnt="0"/>
      <dgm:spPr/>
    </dgm:pt>
    <dgm:pt modelId="{23A3A294-0991-49E7-9F30-3BA6BB5DC35B}" type="pres">
      <dgm:prSet presAssocID="{0E0491DB-DFFD-4C66-B9A7-EB2313D4BF20}" presName="aNode" presStyleLbl="fgAcc1" presStyleIdx="2" presStyleCnt="6">
        <dgm:presLayoutVars>
          <dgm:bulletEnabled val="1"/>
        </dgm:presLayoutVars>
      </dgm:prSet>
      <dgm:spPr/>
    </dgm:pt>
    <dgm:pt modelId="{70E073EC-25B9-4B81-B844-E89ACC447DD4}" type="pres">
      <dgm:prSet presAssocID="{0E0491DB-DFFD-4C66-B9A7-EB2313D4BF20}" presName="aSpace" presStyleCnt="0"/>
      <dgm:spPr/>
    </dgm:pt>
    <dgm:pt modelId="{26DAE67C-6AC0-468B-9C2A-EBAF42FFF8D1}" type="pres">
      <dgm:prSet presAssocID="{56CA6394-6AC8-42A7-8DEF-B71A2BC3F1E7}" presName="aNode" presStyleLbl="fgAcc1" presStyleIdx="3" presStyleCnt="6">
        <dgm:presLayoutVars>
          <dgm:bulletEnabled val="1"/>
        </dgm:presLayoutVars>
      </dgm:prSet>
      <dgm:spPr/>
    </dgm:pt>
    <dgm:pt modelId="{51607785-7AA0-4A7B-933C-E211851D1E9B}" type="pres">
      <dgm:prSet presAssocID="{56CA6394-6AC8-42A7-8DEF-B71A2BC3F1E7}" presName="aSpace" presStyleCnt="0"/>
      <dgm:spPr/>
    </dgm:pt>
    <dgm:pt modelId="{4E9C3A3B-54CB-471F-B04A-AEAF2C5AD4E3}" type="pres">
      <dgm:prSet presAssocID="{41B235EA-C283-40C6-82FA-A26FABB77584}" presName="aNode" presStyleLbl="fgAcc1" presStyleIdx="4" presStyleCnt="6">
        <dgm:presLayoutVars>
          <dgm:bulletEnabled val="1"/>
        </dgm:presLayoutVars>
      </dgm:prSet>
      <dgm:spPr/>
    </dgm:pt>
    <dgm:pt modelId="{D3B81494-FB97-4908-8621-974DC746FD47}" type="pres">
      <dgm:prSet presAssocID="{41B235EA-C283-40C6-82FA-A26FABB77584}" presName="aSpace" presStyleCnt="0"/>
      <dgm:spPr/>
    </dgm:pt>
    <dgm:pt modelId="{A1130B5A-CCC5-477E-A371-51E9B2C660D4}" type="pres">
      <dgm:prSet presAssocID="{3699CD57-74EF-4C17-A88D-78E8545D9B6F}" presName="aNode" presStyleLbl="fgAcc1" presStyleIdx="5" presStyleCnt="6">
        <dgm:presLayoutVars>
          <dgm:bulletEnabled val="1"/>
        </dgm:presLayoutVars>
      </dgm:prSet>
      <dgm:spPr/>
    </dgm:pt>
    <dgm:pt modelId="{5B469DE7-26D8-4CD4-9BA7-26D9BE766B5D}" type="pres">
      <dgm:prSet presAssocID="{3699CD57-74EF-4C17-A88D-78E8545D9B6F}" presName="aSpace" presStyleCnt="0"/>
      <dgm:spPr/>
    </dgm:pt>
  </dgm:ptLst>
  <dgm:cxnLst>
    <dgm:cxn modelId="{27FB7108-238D-45B5-86F8-3A7FEC75F5B0}" type="presOf" srcId="{D23A1372-0F64-487F-9CC3-F1C4564FAEE3}" destId="{D4A096AB-13E4-4C74-A32D-90B235BD1C0F}" srcOrd="0" destOrd="0" presId="urn:microsoft.com/office/officeart/2005/8/layout/pyramid2"/>
    <dgm:cxn modelId="{71CBB50D-735F-4BDC-960C-1B34FE843D13}" type="presOf" srcId="{3699CD57-74EF-4C17-A88D-78E8545D9B6F}" destId="{A1130B5A-CCC5-477E-A371-51E9B2C660D4}" srcOrd="0" destOrd="0" presId="urn:microsoft.com/office/officeart/2005/8/layout/pyramid2"/>
    <dgm:cxn modelId="{70F7F123-6ED4-4180-97B9-C9EDDDD924EA}" srcId="{691E14FB-71EE-4FBC-AFAF-9C90772F4499}" destId="{41B235EA-C283-40C6-82FA-A26FABB77584}" srcOrd="4" destOrd="0" parTransId="{DAF4E30E-1BDF-4724-8007-EAA6E56F61DB}" sibTransId="{041FCF7E-CD04-425C-AC0E-C28D361C85B8}"/>
    <dgm:cxn modelId="{18448630-89B5-456D-BA1D-308034D5759F}" type="presOf" srcId="{691E14FB-71EE-4FBC-AFAF-9C90772F4499}" destId="{012D77D0-BDCE-409D-9217-BF658B668BA4}" srcOrd="0" destOrd="0" presId="urn:microsoft.com/office/officeart/2005/8/layout/pyramid2"/>
    <dgm:cxn modelId="{F2E9E963-91D1-4F8E-9821-4FD54FD3AB7D}" type="presOf" srcId="{41B235EA-C283-40C6-82FA-A26FABB77584}" destId="{4E9C3A3B-54CB-471F-B04A-AEAF2C5AD4E3}" srcOrd="0" destOrd="0" presId="urn:microsoft.com/office/officeart/2005/8/layout/pyramid2"/>
    <dgm:cxn modelId="{57CCD74D-D495-43CB-BD12-A192CD6FC71D}" srcId="{691E14FB-71EE-4FBC-AFAF-9C90772F4499}" destId="{3699CD57-74EF-4C17-A88D-78E8545D9B6F}" srcOrd="5" destOrd="0" parTransId="{729A1911-418D-447A-8CE6-9EDAEE26F2D1}" sibTransId="{08456171-92D8-465D-A7E1-BDF6864F0BF4}"/>
    <dgm:cxn modelId="{10690780-46CD-4795-974A-B88BB0BF97D8}" srcId="{691E14FB-71EE-4FBC-AFAF-9C90772F4499}" destId="{56CA6394-6AC8-42A7-8DEF-B71A2BC3F1E7}" srcOrd="3" destOrd="0" parTransId="{DD6D2C3D-BD27-494F-ABCF-197C4CE0D2BB}" sibTransId="{60359949-B9EE-489C-ADFB-968EBA5C416C}"/>
    <dgm:cxn modelId="{E41B3F8C-2597-4909-995F-3526FD325352}" srcId="{691E14FB-71EE-4FBC-AFAF-9C90772F4499}" destId="{0E0491DB-DFFD-4C66-B9A7-EB2313D4BF20}" srcOrd="2" destOrd="0" parTransId="{75F2BF90-F68B-42D0-A850-A90052B00721}" sibTransId="{9EBBE828-8C07-47A9-B180-E237454AF1A2}"/>
    <dgm:cxn modelId="{821A888F-59CB-41D5-A2B4-E16F87FC348D}" type="presOf" srcId="{7CEBB8D4-4030-44EC-8110-E7B562E6DB94}" destId="{37E21155-B3BF-4729-9544-85C75A229B44}" srcOrd="0" destOrd="0" presId="urn:microsoft.com/office/officeart/2005/8/layout/pyramid2"/>
    <dgm:cxn modelId="{8E13BE9E-DDE9-4E04-8940-771E02476060}" srcId="{691E14FB-71EE-4FBC-AFAF-9C90772F4499}" destId="{D23A1372-0F64-487F-9CC3-F1C4564FAEE3}" srcOrd="1" destOrd="0" parTransId="{7BA4F4C6-7018-47DB-8FE0-28A2F269816D}" sibTransId="{E197D96F-718A-45A0-99C8-52CD2BFA7161}"/>
    <dgm:cxn modelId="{1364B1AF-DAAA-4A7A-9E46-65FD043FFA47}" type="presOf" srcId="{0E0491DB-DFFD-4C66-B9A7-EB2313D4BF20}" destId="{23A3A294-0991-49E7-9F30-3BA6BB5DC35B}" srcOrd="0" destOrd="0" presId="urn:microsoft.com/office/officeart/2005/8/layout/pyramid2"/>
    <dgm:cxn modelId="{DE776BB5-5DF5-4E54-B761-027ADE188EF5}" srcId="{691E14FB-71EE-4FBC-AFAF-9C90772F4499}" destId="{7CEBB8D4-4030-44EC-8110-E7B562E6DB94}" srcOrd="0" destOrd="0" parTransId="{3B5059B4-94DE-49B2-A2C3-8FA61620C5E9}" sibTransId="{A5A1F3CF-7602-4129-9AE9-23B3533E165A}"/>
    <dgm:cxn modelId="{12A7CBC4-0428-45C2-BCD3-AA37F320B92A}" type="presOf" srcId="{56CA6394-6AC8-42A7-8DEF-B71A2BC3F1E7}" destId="{26DAE67C-6AC0-468B-9C2A-EBAF42FFF8D1}" srcOrd="0" destOrd="0" presId="urn:microsoft.com/office/officeart/2005/8/layout/pyramid2"/>
    <dgm:cxn modelId="{00657A0D-6E73-411F-B2AF-B7D9537DA911}" type="presParOf" srcId="{012D77D0-BDCE-409D-9217-BF658B668BA4}" destId="{D55E2CE7-1B65-4261-BE86-2E40A31EB377}" srcOrd="0" destOrd="0" presId="urn:microsoft.com/office/officeart/2005/8/layout/pyramid2"/>
    <dgm:cxn modelId="{B3EF3AD8-FAC7-4874-B6AC-B54CB90FE5DE}" type="presParOf" srcId="{012D77D0-BDCE-409D-9217-BF658B668BA4}" destId="{39E7134D-EC4F-4AA1-9F76-844F8498273C}" srcOrd="1" destOrd="0" presId="urn:microsoft.com/office/officeart/2005/8/layout/pyramid2"/>
    <dgm:cxn modelId="{780CAA74-B5C0-4767-9F1B-2A7744F8802B}" type="presParOf" srcId="{39E7134D-EC4F-4AA1-9F76-844F8498273C}" destId="{37E21155-B3BF-4729-9544-85C75A229B44}" srcOrd="0" destOrd="0" presId="urn:microsoft.com/office/officeart/2005/8/layout/pyramid2"/>
    <dgm:cxn modelId="{2329C8B7-DC12-4DCD-A4E8-C2F7410E53B6}" type="presParOf" srcId="{39E7134D-EC4F-4AA1-9F76-844F8498273C}" destId="{D36F6799-E067-412A-8679-5D10668F093C}" srcOrd="1" destOrd="0" presId="urn:microsoft.com/office/officeart/2005/8/layout/pyramid2"/>
    <dgm:cxn modelId="{7A925879-DC8A-4492-B9CC-D24516A58F7B}" type="presParOf" srcId="{39E7134D-EC4F-4AA1-9F76-844F8498273C}" destId="{D4A096AB-13E4-4C74-A32D-90B235BD1C0F}" srcOrd="2" destOrd="0" presId="urn:microsoft.com/office/officeart/2005/8/layout/pyramid2"/>
    <dgm:cxn modelId="{786782EE-9DCB-4F50-8148-EABC8FA61EEB}" type="presParOf" srcId="{39E7134D-EC4F-4AA1-9F76-844F8498273C}" destId="{50F55F96-0B9A-4306-B2F8-C507E22EEF79}" srcOrd="3" destOrd="0" presId="urn:microsoft.com/office/officeart/2005/8/layout/pyramid2"/>
    <dgm:cxn modelId="{54CECA80-23F0-4660-A433-731C7CA31B24}" type="presParOf" srcId="{39E7134D-EC4F-4AA1-9F76-844F8498273C}" destId="{23A3A294-0991-49E7-9F30-3BA6BB5DC35B}" srcOrd="4" destOrd="0" presId="urn:microsoft.com/office/officeart/2005/8/layout/pyramid2"/>
    <dgm:cxn modelId="{F3CCCC5A-CFDC-40F9-93D1-3D8F1C7DE181}" type="presParOf" srcId="{39E7134D-EC4F-4AA1-9F76-844F8498273C}" destId="{70E073EC-25B9-4B81-B844-E89ACC447DD4}" srcOrd="5" destOrd="0" presId="urn:microsoft.com/office/officeart/2005/8/layout/pyramid2"/>
    <dgm:cxn modelId="{B657B3F0-CC1A-49C3-98EE-99290C9DBC89}" type="presParOf" srcId="{39E7134D-EC4F-4AA1-9F76-844F8498273C}" destId="{26DAE67C-6AC0-468B-9C2A-EBAF42FFF8D1}" srcOrd="6" destOrd="0" presId="urn:microsoft.com/office/officeart/2005/8/layout/pyramid2"/>
    <dgm:cxn modelId="{42DE3B0F-2EE2-46E5-88D3-5554C7D99E7C}" type="presParOf" srcId="{39E7134D-EC4F-4AA1-9F76-844F8498273C}" destId="{51607785-7AA0-4A7B-933C-E211851D1E9B}" srcOrd="7" destOrd="0" presId="urn:microsoft.com/office/officeart/2005/8/layout/pyramid2"/>
    <dgm:cxn modelId="{1322F036-1266-4571-81CD-7821FCDCDE25}" type="presParOf" srcId="{39E7134D-EC4F-4AA1-9F76-844F8498273C}" destId="{4E9C3A3B-54CB-471F-B04A-AEAF2C5AD4E3}" srcOrd="8" destOrd="0" presId="urn:microsoft.com/office/officeart/2005/8/layout/pyramid2"/>
    <dgm:cxn modelId="{42CE3CB4-AF1C-4161-AB4C-EF84C3247E00}" type="presParOf" srcId="{39E7134D-EC4F-4AA1-9F76-844F8498273C}" destId="{D3B81494-FB97-4908-8621-974DC746FD47}" srcOrd="9" destOrd="0" presId="urn:microsoft.com/office/officeart/2005/8/layout/pyramid2"/>
    <dgm:cxn modelId="{1D42B0C4-3C30-46D5-BF58-6BB07E0FE2B0}" type="presParOf" srcId="{39E7134D-EC4F-4AA1-9F76-844F8498273C}" destId="{A1130B5A-CCC5-477E-A371-51E9B2C660D4}" srcOrd="10" destOrd="0" presId="urn:microsoft.com/office/officeart/2005/8/layout/pyramid2"/>
    <dgm:cxn modelId="{7A13A552-C946-4840-A6A9-C3D2EF54CC28}" type="presParOf" srcId="{39E7134D-EC4F-4AA1-9F76-844F8498273C}" destId="{5B469DE7-26D8-4CD4-9BA7-26D9BE766B5D}"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EC8CFE-ACF9-4523-8508-D5F9C236C3CA}"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US"/>
        </a:p>
      </dgm:t>
    </dgm:pt>
    <dgm:pt modelId="{2C7F19A5-9E8B-478D-AA56-302EBC5841F3}">
      <dgm:prSet phldrT="[Text]" custT="1"/>
      <dgm:spPr/>
      <dgm:t>
        <a:bodyPr/>
        <a:lstStyle/>
        <a:p>
          <a:r>
            <a:rPr lang="en-US" sz="2800" b="1" dirty="0"/>
            <a:t>Planning/</a:t>
          </a:r>
          <a:br>
            <a:rPr lang="en-US" sz="2800" b="1" dirty="0"/>
          </a:br>
          <a:r>
            <a:rPr lang="en-US" sz="2800" b="1" dirty="0"/>
            <a:t>Logistics</a:t>
          </a:r>
        </a:p>
      </dgm:t>
    </dgm:pt>
    <dgm:pt modelId="{D5280C59-5ACE-4724-ACA7-B8DB7ED52070}" type="parTrans" cxnId="{5C4D522B-7C81-40F2-AD56-0354915A59F8}">
      <dgm:prSet/>
      <dgm:spPr/>
      <dgm:t>
        <a:bodyPr/>
        <a:lstStyle/>
        <a:p>
          <a:endParaRPr lang="en-US"/>
        </a:p>
      </dgm:t>
    </dgm:pt>
    <dgm:pt modelId="{7CB3A186-8ABD-4962-9787-210E7588E0B4}" type="sibTrans" cxnId="{5C4D522B-7C81-40F2-AD56-0354915A59F8}">
      <dgm:prSet/>
      <dgm:spPr/>
      <dgm:t>
        <a:bodyPr/>
        <a:lstStyle/>
        <a:p>
          <a:endParaRPr lang="en-US"/>
        </a:p>
      </dgm:t>
    </dgm:pt>
    <dgm:pt modelId="{03691554-5947-46E9-98B1-9904CD5B8E8B}">
      <dgm:prSet phldrT="[Text]" custT="1"/>
      <dgm:spPr/>
      <dgm:t>
        <a:bodyPr/>
        <a:lstStyle/>
        <a:p>
          <a:r>
            <a:rPr lang="en-US" sz="2800" b="1" dirty="0"/>
            <a:t>On-line Application </a:t>
          </a:r>
          <a:r>
            <a:rPr lang="en-US" sz="2800" b="1" dirty="0" err="1"/>
            <a:t>CloudCME</a:t>
          </a:r>
          <a:endParaRPr lang="en-US" sz="2800" b="1" dirty="0"/>
        </a:p>
        <a:p>
          <a:r>
            <a:rPr lang="en-US" sz="2100" dirty="0"/>
            <a:t>Other Credits?</a:t>
          </a:r>
        </a:p>
      </dgm:t>
    </dgm:pt>
    <dgm:pt modelId="{C20A4339-4610-49F2-922B-805C33E343ED}" type="parTrans" cxnId="{B0A492C9-A9EC-4105-A971-FAB4B85BF81A}">
      <dgm:prSet/>
      <dgm:spPr/>
      <dgm:t>
        <a:bodyPr/>
        <a:lstStyle/>
        <a:p>
          <a:endParaRPr lang="en-US"/>
        </a:p>
      </dgm:t>
    </dgm:pt>
    <dgm:pt modelId="{9D67C9ED-CD34-440E-8EE1-06953E36E032}" type="sibTrans" cxnId="{B0A492C9-A9EC-4105-A971-FAB4B85BF81A}">
      <dgm:prSet/>
      <dgm:spPr/>
      <dgm:t>
        <a:bodyPr/>
        <a:lstStyle/>
        <a:p>
          <a:endParaRPr lang="en-US"/>
        </a:p>
      </dgm:t>
    </dgm:pt>
    <dgm:pt modelId="{4CB2F91B-C486-40BE-ACF8-E6A7F4CB0B12}">
      <dgm:prSet phldrT="[Text]" custT="1"/>
      <dgm:spPr/>
      <dgm:t>
        <a:bodyPr/>
        <a:lstStyle/>
        <a:p>
          <a:r>
            <a:rPr lang="en-US" sz="2800" b="1" dirty="0"/>
            <a:t>Approval </a:t>
          </a:r>
        </a:p>
      </dgm:t>
    </dgm:pt>
    <dgm:pt modelId="{2F83B5F5-6080-4301-981B-CA64053FD3C0}" type="parTrans" cxnId="{873417AC-3AE9-4058-845D-A7D9B52EA8AD}">
      <dgm:prSet/>
      <dgm:spPr/>
      <dgm:t>
        <a:bodyPr/>
        <a:lstStyle/>
        <a:p>
          <a:endParaRPr lang="en-US"/>
        </a:p>
      </dgm:t>
    </dgm:pt>
    <dgm:pt modelId="{C52A18CE-DB86-4A4E-AC09-1BA25F19FC31}" type="sibTrans" cxnId="{873417AC-3AE9-4058-845D-A7D9B52EA8AD}">
      <dgm:prSet/>
      <dgm:spPr/>
      <dgm:t>
        <a:bodyPr/>
        <a:lstStyle/>
        <a:p>
          <a:endParaRPr lang="en-US"/>
        </a:p>
      </dgm:t>
    </dgm:pt>
    <dgm:pt modelId="{B88E13D3-2569-49CD-B119-60C540DEF6EF}">
      <dgm:prSet phldrT="[Text]" custT="1"/>
      <dgm:spPr/>
      <dgm:t>
        <a:bodyPr/>
        <a:lstStyle/>
        <a:p>
          <a:r>
            <a:rPr lang="en-US" sz="1600" dirty="0"/>
            <a:t>Form Committee representative of target audience</a:t>
          </a:r>
          <a:r>
            <a:rPr lang="en-US" sz="1600" dirty="0">
              <a:solidFill>
                <a:srgbClr val="C00000"/>
              </a:solidFill>
            </a:rPr>
            <a:t> </a:t>
          </a:r>
        </a:p>
      </dgm:t>
    </dgm:pt>
    <dgm:pt modelId="{575E3E4B-D0D8-4F3D-BF28-AB87D85A41C3}" type="parTrans" cxnId="{8F64C39B-E147-450E-B6DB-CA0369CF476E}">
      <dgm:prSet/>
      <dgm:spPr/>
      <dgm:t>
        <a:bodyPr/>
        <a:lstStyle/>
        <a:p>
          <a:endParaRPr lang="en-US"/>
        </a:p>
      </dgm:t>
    </dgm:pt>
    <dgm:pt modelId="{B8A715AD-683A-4442-823D-91CF5A0B953F}" type="sibTrans" cxnId="{8F64C39B-E147-450E-B6DB-CA0369CF476E}">
      <dgm:prSet/>
      <dgm:spPr/>
      <dgm:t>
        <a:bodyPr/>
        <a:lstStyle/>
        <a:p>
          <a:endParaRPr lang="en-US"/>
        </a:p>
      </dgm:t>
    </dgm:pt>
    <dgm:pt modelId="{35C50296-01FA-4F2A-B9F7-B02738115776}">
      <dgm:prSet phldrT="[Text]" custT="1"/>
      <dgm:spPr/>
      <dgm:t>
        <a:bodyPr/>
        <a:lstStyle/>
        <a:p>
          <a:r>
            <a:rPr lang="en-US" sz="1600" dirty="0"/>
            <a:t>Needs assessment</a:t>
          </a:r>
        </a:p>
      </dgm:t>
    </dgm:pt>
    <dgm:pt modelId="{29F89E69-421F-4105-B4EA-97545067B36D}" type="parTrans" cxnId="{5640A2B7-6966-42FE-9DAB-CD84D2A2781D}">
      <dgm:prSet/>
      <dgm:spPr/>
      <dgm:t>
        <a:bodyPr/>
        <a:lstStyle/>
        <a:p>
          <a:endParaRPr lang="en-US"/>
        </a:p>
      </dgm:t>
    </dgm:pt>
    <dgm:pt modelId="{BF61F314-B3E5-4868-B651-639C10C61192}" type="sibTrans" cxnId="{5640A2B7-6966-42FE-9DAB-CD84D2A2781D}">
      <dgm:prSet/>
      <dgm:spPr/>
      <dgm:t>
        <a:bodyPr/>
        <a:lstStyle/>
        <a:p>
          <a:endParaRPr lang="en-US"/>
        </a:p>
      </dgm:t>
    </dgm:pt>
    <dgm:pt modelId="{A03BF323-577A-40D4-BCBD-C37C19CB127B}">
      <dgm:prSet phldrT="[Text]" custT="1"/>
      <dgm:spPr/>
      <dgm:t>
        <a:bodyPr/>
        <a:lstStyle/>
        <a:p>
          <a:r>
            <a:rPr lang="en-US" sz="1600" dirty="0"/>
            <a:t>Barriers</a:t>
          </a:r>
        </a:p>
      </dgm:t>
    </dgm:pt>
    <dgm:pt modelId="{6010649F-4DFB-4EEE-83BC-A738C8852FB9}" type="parTrans" cxnId="{A14485D4-BDBC-458D-A08B-800CDB7FC987}">
      <dgm:prSet/>
      <dgm:spPr/>
      <dgm:t>
        <a:bodyPr/>
        <a:lstStyle/>
        <a:p>
          <a:endParaRPr lang="en-US"/>
        </a:p>
      </dgm:t>
    </dgm:pt>
    <dgm:pt modelId="{AA16E676-51D4-4577-9953-8D44A99BF4BE}" type="sibTrans" cxnId="{A14485D4-BDBC-458D-A08B-800CDB7FC987}">
      <dgm:prSet/>
      <dgm:spPr/>
      <dgm:t>
        <a:bodyPr/>
        <a:lstStyle/>
        <a:p>
          <a:endParaRPr lang="en-US"/>
        </a:p>
      </dgm:t>
    </dgm:pt>
    <dgm:pt modelId="{C8E369B3-50AC-426B-BC82-5DB3C2719476}">
      <dgm:prSet phldrT="[Text]" custT="1"/>
      <dgm:spPr/>
      <dgm:t>
        <a:bodyPr/>
        <a:lstStyle/>
        <a:p>
          <a:r>
            <a:rPr lang="en-US" sz="1600" dirty="0"/>
            <a:t>Exhibitors</a:t>
          </a:r>
        </a:p>
      </dgm:t>
    </dgm:pt>
    <dgm:pt modelId="{43287BB5-EB5E-4C57-A892-D8AF479F8E7C}" type="parTrans" cxnId="{7FC8D6B8-27E4-4D11-8AEE-E5E056877F12}">
      <dgm:prSet/>
      <dgm:spPr/>
      <dgm:t>
        <a:bodyPr/>
        <a:lstStyle/>
        <a:p>
          <a:endParaRPr lang="en-US"/>
        </a:p>
      </dgm:t>
    </dgm:pt>
    <dgm:pt modelId="{ED77E09B-84C4-4DC9-A922-46DE92CAD606}" type="sibTrans" cxnId="{7FC8D6B8-27E4-4D11-8AEE-E5E056877F12}">
      <dgm:prSet/>
      <dgm:spPr/>
      <dgm:t>
        <a:bodyPr/>
        <a:lstStyle/>
        <a:p>
          <a:endParaRPr lang="en-US"/>
        </a:p>
      </dgm:t>
    </dgm:pt>
    <dgm:pt modelId="{6006CDD3-B620-4C8B-90FD-6FA53209FF85}">
      <dgm:prSet phldrT="[Text]" custT="1"/>
      <dgm:spPr/>
      <dgm:t>
        <a:bodyPr/>
        <a:lstStyle/>
        <a:p>
          <a:r>
            <a:rPr lang="en-US" sz="1600" dirty="0"/>
            <a:t>Agenda</a:t>
          </a:r>
        </a:p>
      </dgm:t>
    </dgm:pt>
    <dgm:pt modelId="{F777AD21-7C19-47BE-93BA-B0F6EE451E81}" type="parTrans" cxnId="{D5F0D19B-F97F-48C1-9A2F-87A0D940678E}">
      <dgm:prSet/>
      <dgm:spPr/>
      <dgm:t>
        <a:bodyPr/>
        <a:lstStyle/>
        <a:p>
          <a:endParaRPr lang="en-US"/>
        </a:p>
      </dgm:t>
    </dgm:pt>
    <dgm:pt modelId="{DFE72A84-0FC3-49D4-8042-98942EB43022}" type="sibTrans" cxnId="{D5F0D19B-F97F-48C1-9A2F-87A0D940678E}">
      <dgm:prSet/>
      <dgm:spPr/>
      <dgm:t>
        <a:bodyPr/>
        <a:lstStyle/>
        <a:p>
          <a:endParaRPr lang="en-US"/>
        </a:p>
      </dgm:t>
    </dgm:pt>
    <dgm:pt modelId="{E457B416-5E0E-439C-95B2-AA416714D8F7}">
      <dgm:prSet phldrT="[Text]" custT="1"/>
      <dgm:spPr/>
      <dgm:t>
        <a:bodyPr/>
        <a:lstStyle/>
        <a:p>
          <a:r>
            <a:rPr lang="en-US" sz="1600" dirty="0"/>
            <a:t>Disclosures/Mitigations</a:t>
          </a:r>
        </a:p>
      </dgm:t>
    </dgm:pt>
    <dgm:pt modelId="{B7FCC511-4177-4DF2-8BA3-6D1D8A9A7B53}" type="parTrans" cxnId="{D2D462AE-EE69-465D-AF5E-8B4CC56B4951}">
      <dgm:prSet/>
      <dgm:spPr/>
      <dgm:t>
        <a:bodyPr/>
        <a:lstStyle/>
        <a:p>
          <a:endParaRPr lang="en-US"/>
        </a:p>
      </dgm:t>
    </dgm:pt>
    <dgm:pt modelId="{7091DFCF-88EC-4ABC-89D4-352DE7669317}" type="sibTrans" cxnId="{D2D462AE-EE69-465D-AF5E-8B4CC56B4951}">
      <dgm:prSet/>
      <dgm:spPr/>
      <dgm:t>
        <a:bodyPr/>
        <a:lstStyle/>
        <a:p>
          <a:endParaRPr lang="en-US"/>
        </a:p>
      </dgm:t>
    </dgm:pt>
    <dgm:pt modelId="{90B6AC52-7526-4E18-A1B4-DCC17C3EB024}">
      <dgm:prSet phldrT="[Text]" custT="1"/>
      <dgm:spPr/>
      <dgm:t>
        <a:bodyPr/>
        <a:lstStyle/>
        <a:p>
          <a:r>
            <a:rPr lang="en-US" sz="1600" dirty="0"/>
            <a:t>Draft promotional materials</a:t>
          </a:r>
        </a:p>
      </dgm:t>
    </dgm:pt>
    <dgm:pt modelId="{2AFDAD44-7CC6-4DBE-B67D-BD7F8B51C215}" type="parTrans" cxnId="{689C1B26-802A-46D2-AB9F-86ECA449254D}">
      <dgm:prSet/>
      <dgm:spPr/>
      <dgm:t>
        <a:bodyPr/>
        <a:lstStyle/>
        <a:p>
          <a:endParaRPr lang="en-US"/>
        </a:p>
      </dgm:t>
    </dgm:pt>
    <dgm:pt modelId="{5142F8B4-1B2E-4B39-A948-F3408BC05E6E}" type="sibTrans" cxnId="{689C1B26-802A-46D2-AB9F-86ECA449254D}">
      <dgm:prSet/>
      <dgm:spPr/>
      <dgm:t>
        <a:bodyPr/>
        <a:lstStyle/>
        <a:p>
          <a:endParaRPr lang="en-US"/>
        </a:p>
      </dgm:t>
    </dgm:pt>
    <dgm:pt modelId="{8A98BE84-281E-423F-8EDD-2B086E54D5C4}">
      <dgm:prSet phldrT="[Text]" custT="1"/>
      <dgm:spPr/>
      <dgm:t>
        <a:bodyPr/>
        <a:lstStyle/>
        <a:p>
          <a:r>
            <a:rPr lang="en-US" sz="1600" dirty="0"/>
            <a:t>Disclosure to learners</a:t>
          </a:r>
        </a:p>
      </dgm:t>
    </dgm:pt>
    <dgm:pt modelId="{6EC27FAE-9260-41F2-81DB-7ABED7ACD605}" type="parTrans" cxnId="{59AD8066-8AC0-43E3-86D8-00DC26B4623B}">
      <dgm:prSet/>
      <dgm:spPr/>
      <dgm:t>
        <a:bodyPr/>
        <a:lstStyle/>
        <a:p>
          <a:endParaRPr lang="en-US"/>
        </a:p>
      </dgm:t>
    </dgm:pt>
    <dgm:pt modelId="{21AC67B0-7EB8-4127-BC94-6B81793354EA}" type="sibTrans" cxnId="{59AD8066-8AC0-43E3-86D8-00DC26B4623B}">
      <dgm:prSet/>
      <dgm:spPr/>
      <dgm:t>
        <a:bodyPr/>
        <a:lstStyle/>
        <a:p>
          <a:endParaRPr lang="en-US"/>
        </a:p>
      </dgm:t>
    </dgm:pt>
    <dgm:pt modelId="{0ABA5EED-93C3-42CB-9E50-C39779D28503}">
      <dgm:prSet phldrT="[Text]" custT="1"/>
      <dgm:spPr/>
      <dgm:t>
        <a:bodyPr/>
        <a:lstStyle/>
        <a:p>
          <a:r>
            <a:rPr lang="en-US" sz="1600" dirty="0"/>
            <a:t>Assessments and Evaluations</a:t>
          </a:r>
        </a:p>
      </dgm:t>
    </dgm:pt>
    <dgm:pt modelId="{A5E6753A-132A-4A38-9E7F-531D77FE306A}" type="parTrans" cxnId="{836BDEA0-3E69-4502-8CB1-86854515FEDE}">
      <dgm:prSet/>
      <dgm:spPr/>
      <dgm:t>
        <a:bodyPr/>
        <a:lstStyle/>
        <a:p>
          <a:endParaRPr lang="en-US"/>
        </a:p>
      </dgm:t>
    </dgm:pt>
    <dgm:pt modelId="{68A9792C-2B0F-4A58-8CCD-7BD0E7D670A8}" type="sibTrans" cxnId="{836BDEA0-3E69-4502-8CB1-86854515FEDE}">
      <dgm:prSet/>
      <dgm:spPr/>
      <dgm:t>
        <a:bodyPr/>
        <a:lstStyle/>
        <a:p>
          <a:endParaRPr lang="en-US"/>
        </a:p>
      </dgm:t>
    </dgm:pt>
    <dgm:pt modelId="{B3AC12B6-96E6-4DF1-9B62-1FBD4AD1C363}">
      <dgm:prSet phldrT="[Text]" custT="1"/>
      <dgm:spPr/>
      <dgm:t>
        <a:bodyPr/>
        <a:lstStyle/>
        <a:p>
          <a:r>
            <a:rPr lang="en-US" sz="1600" dirty="0"/>
            <a:t>Learner management</a:t>
          </a:r>
        </a:p>
      </dgm:t>
    </dgm:pt>
    <dgm:pt modelId="{946AE0F3-514B-41AA-AEEB-DEB84E0306C0}" type="parTrans" cxnId="{4E1ECBB6-BB4C-43E6-B550-C5EAFFB66750}">
      <dgm:prSet/>
      <dgm:spPr/>
      <dgm:t>
        <a:bodyPr/>
        <a:lstStyle/>
        <a:p>
          <a:endParaRPr lang="en-US"/>
        </a:p>
      </dgm:t>
    </dgm:pt>
    <dgm:pt modelId="{6F9B4ED2-E733-4B5A-935F-9BB0D82BCB41}" type="sibTrans" cxnId="{4E1ECBB6-BB4C-43E6-B550-C5EAFFB66750}">
      <dgm:prSet/>
      <dgm:spPr/>
      <dgm:t>
        <a:bodyPr/>
        <a:lstStyle/>
        <a:p>
          <a:endParaRPr lang="en-US"/>
        </a:p>
      </dgm:t>
    </dgm:pt>
    <dgm:pt modelId="{5DBC3709-FAD6-47E1-BB36-736F0338272C}">
      <dgm:prSet phldrT="[Text]" custT="1"/>
      <dgm:spPr/>
      <dgm:t>
        <a:bodyPr/>
        <a:lstStyle/>
        <a:p>
          <a:r>
            <a:rPr lang="en-US" sz="2800" b="1" dirty="0"/>
            <a:t>Post-Activity</a:t>
          </a:r>
          <a:r>
            <a:rPr lang="en-US" sz="2400" b="1" dirty="0"/>
            <a:t> </a:t>
          </a:r>
          <a:r>
            <a:rPr lang="en-US" sz="2800" b="1" dirty="0"/>
            <a:t>Submissions</a:t>
          </a:r>
          <a:endParaRPr lang="en-US" sz="2400" b="1" dirty="0"/>
        </a:p>
      </dgm:t>
    </dgm:pt>
    <dgm:pt modelId="{AAC55B89-012A-4442-AA0F-093141BCE2E2}" type="parTrans" cxnId="{F9365496-51EB-4E12-8962-60539C7886C2}">
      <dgm:prSet/>
      <dgm:spPr/>
      <dgm:t>
        <a:bodyPr/>
        <a:lstStyle/>
        <a:p>
          <a:endParaRPr lang="en-US"/>
        </a:p>
      </dgm:t>
    </dgm:pt>
    <dgm:pt modelId="{C6B18D9B-3F48-41E9-B339-AB4B29E48BB2}" type="sibTrans" cxnId="{F9365496-51EB-4E12-8962-60539C7886C2}">
      <dgm:prSet/>
      <dgm:spPr/>
      <dgm:t>
        <a:bodyPr/>
        <a:lstStyle/>
        <a:p>
          <a:endParaRPr lang="en-US"/>
        </a:p>
      </dgm:t>
    </dgm:pt>
    <dgm:pt modelId="{47EAA494-9D2A-41C1-8E50-B8CFB43302FD}">
      <dgm:prSet phldrT="[Text]" custT="1"/>
      <dgm:spPr/>
      <dgm:t>
        <a:bodyPr/>
        <a:lstStyle/>
        <a:p>
          <a:r>
            <a:rPr lang="en-US" sz="1600" dirty="0"/>
            <a:t>Final syllabus and any other educational materials distributed to learners</a:t>
          </a:r>
        </a:p>
      </dgm:t>
    </dgm:pt>
    <dgm:pt modelId="{B908AC09-0471-449D-9409-F937F0731EB7}" type="parTrans" cxnId="{6D35FC47-3EA2-4ECE-8302-BEE785809D14}">
      <dgm:prSet/>
      <dgm:spPr/>
      <dgm:t>
        <a:bodyPr/>
        <a:lstStyle/>
        <a:p>
          <a:endParaRPr lang="en-US"/>
        </a:p>
      </dgm:t>
    </dgm:pt>
    <dgm:pt modelId="{B78CC71C-871F-4E82-840E-0D593D4F4F6E}" type="sibTrans" cxnId="{6D35FC47-3EA2-4ECE-8302-BEE785809D14}">
      <dgm:prSet/>
      <dgm:spPr/>
      <dgm:t>
        <a:bodyPr/>
        <a:lstStyle/>
        <a:p>
          <a:endParaRPr lang="en-US"/>
        </a:p>
      </dgm:t>
    </dgm:pt>
    <dgm:pt modelId="{916ED2BA-B9D0-4F41-BD4A-A0AD43ECBD34}">
      <dgm:prSet phldrT="[Text]" custT="1"/>
      <dgm:spPr/>
      <dgm:t>
        <a:bodyPr/>
        <a:lstStyle/>
        <a:p>
          <a:r>
            <a:rPr lang="en-US" sz="1600" dirty="0"/>
            <a:t>Final marketing materials</a:t>
          </a:r>
        </a:p>
      </dgm:t>
    </dgm:pt>
    <dgm:pt modelId="{3B55B38C-531C-49D2-8E6F-D05067DE539E}" type="parTrans" cxnId="{83C19921-014C-413B-912E-D6CDAD9734DD}">
      <dgm:prSet/>
      <dgm:spPr/>
      <dgm:t>
        <a:bodyPr/>
        <a:lstStyle/>
        <a:p>
          <a:endParaRPr lang="en-US"/>
        </a:p>
      </dgm:t>
    </dgm:pt>
    <dgm:pt modelId="{D47E6547-2933-48D0-B59D-2809D1634E6C}" type="sibTrans" cxnId="{83C19921-014C-413B-912E-D6CDAD9734DD}">
      <dgm:prSet/>
      <dgm:spPr/>
      <dgm:t>
        <a:bodyPr/>
        <a:lstStyle/>
        <a:p>
          <a:endParaRPr lang="en-US"/>
        </a:p>
      </dgm:t>
    </dgm:pt>
    <dgm:pt modelId="{2E184CF0-0416-40AD-A3F6-C61B5B8ED9FF}">
      <dgm:prSet phldrT="[Text]" custT="1"/>
      <dgm:spPr/>
      <dgm:t>
        <a:bodyPr/>
        <a:lstStyle/>
        <a:p>
          <a:r>
            <a:rPr lang="en-US" sz="1600" dirty="0"/>
            <a:t>Income reporting</a:t>
          </a:r>
        </a:p>
      </dgm:t>
    </dgm:pt>
    <dgm:pt modelId="{835B013F-04C4-4FA3-A41B-1C9059927513}" type="parTrans" cxnId="{F4972C80-76B4-405F-BBE9-BB2B7EDEF129}">
      <dgm:prSet/>
      <dgm:spPr/>
      <dgm:t>
        <a:bodyPr/>
        <a:lstStyle/>
        <a:p>
          <a:endParaRPr lang="en-US"/>
        </a:p>
      </dgm:t>
    </dgm:pt>
    <dgm:pt modelId="{A3401B2B-6639-4231-802D-683DF443AD3B}" type="sibTrans" cxnId="{F4972C80-76B4-405F-BBE9-BB2B7EDEF129}">
      <dgm:prSet/>
      <dgm:spPr/>
      <dgm:t>
        <a:bodyPr/>
        <a:lstStyle/>
        <a:p>
          <a:endParaRPr lang="en-US"/>
        </a:p>
      </dgm:t>
    </dgm:pt>
    <dgm:pt modelId="{613305D2-97E0-4C3A-AB4B-4546E2A7AB73}">
      <dgm:prSet phldrT="[Text]" custT="1"/>
      <dgm:spPr/>
      <dgm:t>
        <a:bodyPr/>
        <a:lstStyle/>
        <a:p>
          <a:r>
            <a:rPr lang="en-US" sz="1600" dirty="0"/>
            <a:t>Non-Piedmont credentialing bodies applications</a:t>
          </a:r>
        </a:p>
      </dgm:t>
    </dgm:pt>
    <dgm:pt modelId="{AC5A92AF-2400-4ACF-9A71-6EFBC424A5AF}" type="parTrans" cxnId="{2C903BDD-653A-4A58-BD94-C307F7A0E25F}">
      <dgm:prSet/>
      <dgm:spPr/>
      <dgm:t>
        <a:bodyPr/>
        <a:lstStyle/>
        <a:p>
          <a:endParaRPr lang="en-US"/>
        </a:p>
      </dgm:t>
    </dgm:pt>
    <dgm:pt modelId="{049596CE-9137-485D-A45D-2A259D8492B6}" type="sibTrans" cxnId="{2C903BDD-653A-4A58-BD94-C307F7A0E25F}">
      <dgm:prSet/>
      <dgm:spPr/>
      <dgm:t>
        <a:bodyPr/>
        <a:lstStyle/>
        <a:p>
          <a:endParaRPr lang="en-US"/>
        </a:p>
      </dgm:t>
    </dgm:pt>
    <dgm:pt modelId="{96CC58C8-0A41-4DA9-9B5F-DDC89FD365F8}">
      <dgm:prSet phldrT="[Text]" custT="1"/>
      <dgm:spPr/>
      <dgm:t>
        <a:bodyPr/>
        <a:lstStyle/>
        <a:p>
          <a:r>
            <a:rPr lang="en-US" sz="1600" dirty="0"/>
            <a:t>Identify desired change</a:t>
          </a:r>
        </a:p>
      </dgm:t>
    </dgm:pt>
    <dgm:pt modelId="{A4A3F4D2-E218-4D2A-9DBE-DE3954A5C2FA}" type="parTrans" cxnId="{6317028E-AB66-4017-BAE5-422352363419}">
      <dgm:prSet/>
      <dgm:spPr/>
      <dgm:t>
        <a:bodyPr/>
        <a:lstStyle/>
        <a:p>
          <a:endParaRPr lang="en-US"/>
        </a:p>
      </dgm:t>
    </dgm:pt>
    <dgm:pt modelId="{F191DE50-A835-4D37-94EB-B28FE8046483}" type="sibTrans" cxnId="{6317028E-AB66-4017-BAE5-422352363419}">
      <dgm:prSet/>
      <dgm:spPr/>
      <dgm:t>
        <a:bodyPr/>
        <a:lstStyle/>
        <a:p>
          <a:endParaRPr lang="en-US"/>
        </a:p>
      </dgm:t>
    </dgm:pt>
    <dgm:pt modelId="{86D0CA64-90B4-4751-A5D6-C82CEC57D3AB}">
      <dgm:prSet phldrT="[Text]" custT="1"/>
      <dgm:spPr/>
      <dgm:t>
        <a:bodyPr/>
        <a:lstStyle/>
        <a:p>
          <a:r>
            <a:rPr lang="en-US" sz="1600" dirty="0"/>
            <a:t>Learner engagement</a:t>
          </a:r>
        </a:p>
      </dgm:t>
    </dgm:pt>
    <dgm:pt modelId="{EAA911AD-F9F3-4A08-A03D-2BAEE803D71F}" type="parTrans" cxnId="{742A630A-E3F6-4EE5-BB09-858A9F186202}">
      <dgm:prSet/>
      <dgm:spPr/>
      <dgm:t>
        <a:bodyPr/>
        <a:lstStyle/>
        <a:p>
          <a:endParaRPr lang="en-US"/>
        </a:p>
      </dgm:t>
    </dgm:pt>
    <dgm:pt modelId="{DC2C2376-5957-41B9-BA27-4524831EF958}" type="sibTrans" cxnId="{742A630A-E3F6-4EE5-BB09-858A9F186202}">
      <dgm:prSet/>
      <dgm:spPr/>
      <dgm:t>
        <a:bodyPr/>
        <a:lstStyle/>
        <a:p>
          <a:endParaRPr lang="en-US"/>
        </a:p>
      </dgm:t>
    </dgm:pt>
    <dgm:pt modelId="{EFB68445-04DB-4C7E-B8E9-2A0BEB0191F1}">
      <dgm:prSet phldrT="[Text]" custT="1"/>
      <dgm:spPr/>
      <dgm:t>
        <a:bodyPr/>
        <a:lstStyle/>
        <a:p>
          <a:r>
            <a:rPr lang="en-US" sz="1600" dirty="0"/>
            <a:t>Logistics - Venue/date/time</a:t>
          </a:r>
        </a:p>
      </dgm:t>
    </dgm:pt>
    <dgm:pt modelId="{C4288B17-A482-4FF1-91C7-17699C0A6E07}" type="parTrans" cxnId="{7874EEB6-BF48-4162-AFB4-71A597ACBA00}">
      <dgm:prSet/>
      <dgm:spPr/>
      <dgm:t>
        <a:bodyPr/>
        <a:lstStyle/>
        <a:p>
          <a:endParaRPr lang="en-US"/>
        </a:p>
      </dgm:t>
    </dgm:pt>
    <dgm:pt modelId="{237FA307-BEE7-428D-95DE-FFC93A556251}" type="sibTrans" cxnId="{7874EEB6-BF48-4162-AFB4-71A597ACBA00}">
      <dgm:prSet/>
      <dgm:spPr/>
      <dgm:t>
        <a:bodyPr/>
        <a:lstStyle/>
        <a:p>
          <a:endParaRPr lang="en-US"/>
        </a:p>
      </dgm:t>
    </dgm:pt>
    <dgm:pt modelId="{415AD4C2-AF3A-42B7-97FE-D55C3872D75F}">
      <dgm:prSet phldrT="[Text]" custT="1"/>
      <dgm:spPr/>
      <dgm:t>
        <a:bodyPr/>
        <a:lstStyle/>
        <a:p>
          <a:r>
            <a:rPr lang="en-US" sz="1600" dirty="0"/>
            <a:t>Registration</a:t>
          </a:r>
        </a:p>
      </dgm:t>
    </dgm:pt>
    <dgm:pt modelId="{507F4833-FC31-4E09-840E-98F18ACE02A2}" type="parTrans" cxnId="{3239E1DA-4C79-45B4-B2AF-20A790C4A787}">
      <dgm:prSet/>
      <dgm:spPr/>
      <dgm:t>
        <a:bodyPr/>
        <a:lstStyle/>
        <a:p>
          <a:endParaRPr lang="en-US"/>
        </a:p>
      </dgm:t>
    </dgm:pt>
    <dgm:pt modelId="{646EB2BF-8348-4221-93F1-75A21CD40DD2}" type="sibTrans" cxnId="{3239E1DA-4C79-45B4-B2AF-20A790C4A787}">
      <dgm:prSet/>
      <dgm:spPr/>
      <dgm:t>
        <a:bodyPr/>
        <a:lstStyle/>
        <a:p>
          <a:endParaRPr lang="en-US"/>
        </a:p>
      </dgm:t>
    </dgm:pt>
    <dgm:pt modelId="{F5DB27FF-5C2C-48DB-8F23-0572496104DA}">
      <dgm:prSet phldrT="[Text]" custT="1"/>
      <dgm:spPr/>
      <dgm:t>
        <a:bodyPr/>
        <a:lstStyle/>
        <a:p>
          <a:r>
            <a:rPr lang="en-US" sz="1600" dirty="0"/>
            <a:t>Marketing</a:t>
          </a:r>
        </a:p>
      </dgm:t>
    </dgm:pt>
    <dgm:pt modelId="{E60981E7-9EF9-4414-B15E-119FD7E7EE9B}" type="parTrans" cxnId="{2E6EF330-2271-485A-B66F-0554EBE47F5B}">
      <dgm:prSet/>
      <dgm:spPr/>
      <dgm:t>
        <a:bodyPr/>
        <a:lstStyle/>
        <a:p>
          <a:endParaRPr lang="en-US"/>
        </a:p>
      </dgm:t>
    </dgm:pt>
    <dgm:pt modelId="{4964F1F1-CABB-48A4-B22F-17509462FDEA}" type="sibTrans" cxnId="{2E6EF330-2271-485A-B66F-0554EBE47F5B}">
      <dgm:prSet/>
      <dgm:spPr/>
      <dgm:t>
        <a:bodyPr/>
        <a:lstStyle/>
        <a:p>
          <a:endParaRPr lang="en-US"/>
        </a:p>
      </dgm:t>
    </dgm:pt>
    <dgm:pt modelId="{5846B11D-F329-4619-86D5-DC93160E320D}">
      <dgm:prSet phldrT="[Text]" custT="1"/>
      <dgm:spPr/>
      <dgm:t>
        <a:bodyPr/>
        <a:lstStyle/>
        <a:p>
          <a:r>
            <a:rPr lang="en-US" sz="1600" dirty="0" err="1"/>
            <a:t>CloudCME</a:t>
          </a:r>
          <a:r>
            <a:rPr lang="en-US" sz="1600" dirty="0"/>
            <a:t> portal</a:t>
          </a:r>
        </a:p>
      </dgm:t>
    </dgm:pt>
    <dgm:pt modelId="{C414C2A5-279C-4741-9A0C-4037500AF097}" type="parTrans" cxnId="{4E692D80-45B3-4D68-9ED8-FA0CA5E893DD}">
      <dgm:prSet/>
      <dgm:spPr/>
      <dgm:t>
        <a:bodyPr/>
        <a:lstStyle/>
        <a:p>
          <a:endParaRPr lang="en-US"/>
        </a:p>
      </dgm:t>
    </dgm:pt>
    <dgm:pt modelId="{68277C4B-9B51-4980-A64A-511EC926FAA5}" type="sibTrans" cxnId="{4E692D80-45B3-4D68-9ED8-FA0CA5E893DD}">
      <dgm:prSet/>
      <dgm:spPr/>
      <dgm:t>
        <a:bodyPr/>
        <a:lstStyle/>
        <a:p>
          <a:endParaRPr lang="en-US"/>
        </a:p>
      </dgm:t>
    </dgm:pt>
    <dgm:pt modelId="{63C401F0-2FE9-4089-84C5-D3BC89E78560}">
      <dgm:prSet phldrT="[Text]" custT="1"/>
      <dgm:spPr/>
      <dgm:t>
        <a:bodyPr/>
        <a:lstStyle/>
        <a:p>
          <a:r>
            <a:rPr lang="en-US" sz="1600" dirty="0"/>
            <a:t>Printed/promotional materials</a:t>
          </a:r>
        </a:p>
      </dgm:t>
    </dgm:pt>
    <dgm:pt modelId="{FBE6280A-55DA-4CAC-863B-7769079E2281}" type="parTrans" cxnId="{E439F27E-8FC4-4B9A-A469-704F1F9EE25E}">
      <dgm:prSet/>
      <dgm:spPr/>
      <dgm:t>
        <a:bodyPr/>
        <a:lstStyle/>
        <a:p>
          <a:endParaRPr lang="en-US"/>
        </a:p>
      </dgm:t>
    </dgm:pt>
    <dgm:pt modelId="{9004685B-0CB1-4251-B9EC-C20736AE2EFB}" type="sibTrans" cxnId="{E439F27E-8FC4-4B9A-A469-704F1F9EE25E}">
      <dgm:prSet/>
      <dgm:spPr/>
      <dgm:t>
        <a:bodyPr/>
        <a:lstStyle/>
        <a:p>
          <a:endParaRPr lang="en-US"/>
        </a:p>
      </dgm:t>
    </dgm:pt>
    <dgm:pt modelId="{2FE4A99A-2DCF-4470-9304-5562244E07A8}">
      <dgm:prSet phldrT="[Text]" custT="1"/>
      <dgm:spPr/>
      <dgm:t>
        <a:bodyPr/>
        <a:lstStyle/>
        <a:p>
          <a:r>
            <a:rPr lang="en-US" sz="1600" dirty="0"/>
            <a:t>Piedmont Empowered communications</a:t>
          </a:r>
        </a:p>
      </dgm:t>
    </dgm:pt>
    <dgm:pt modelId="{8201D1E4-0D7E-426F-BFDC-CB8B76F4F79C}" type="parTrans" cxnId="{2EB2975F-A769-42B5-985D-E1015DDFD14D}">
      <dgm:prSet/>
      <dgm:spPr/>
      <dgm:t>
        <a:bodyPr/>
        <a:lstStyle/>
        <a:p>
          <a:endParaRPr lang="en-US"/>
        </a:p>
      </dgm:t>
    </dgm:pt>
    <dgm:pt modelId="{B5270C21-C6D1-4F28-95B0-6DF83D894D55}" type="sibTrans" cxnId="{2EB2975F-A769-42B5-985D-E1015DDFD14D}">
      <dgm:prSet/>
      <dgm:spPr/>
      <dgm:t>
        <a:bodyPr/>
        <a:lstStyle/>
        <a:p>
          <a:endParaRPr lang="en-US"/>
        </a:p>
      </dgm:t>
    </dgm:pt>
    <dgm:pt modelId="{5895D85C-C251-4B32-9A37-772F4556A8C0}">
      <dgm:prSet phldrT="[Text]" custT="1"/>
      <dgm:spPr/>
      <dgm:t>
        <a:bodyPr/>
        <a:lstStyle/>
        <a:p>
          <a:r>
            <a:rPr lang="en-US" sz="1600" dirty="0"/>
            <a:t>Format</a:t>
          </a:r>
        </a:p>
      </dgm:t>
    </dgm:pt>
    <dgm:pt modelId="{5292E33E-9A86-4CB1-AE4F-A550424E120A}" type="parTrans" cxnId="{C787C874-3453-4E97-917B-88E1B9CAA9A0}">
      <dgm:prSet/>
      <dgm:spPr/>
      <dgm:t>
        <a:bodyPr/>
        <a:lstStyle/>
        <a:p>
          <a:endParaRPr lang="en-US"/>
        </a:p>
      </dgm:t>
    </dgm:pt>
    <dgm:pt modelId="{7007D879-68C0-4937-AF1F-FE6C775F87EA}" type="sibTrans" cxnId="{C787C874-3453-4E97-917B-88E1B9CAA9A0}">
      <dgm:prSet/>
      <dgm:spPr/>
      <dgm:t>
        <a:bodyPr/>
        <a:lstStyle/>
        <a:p>
          <a:endParaRPr lang="en-US"/>
        </a:p>
      </dgm:t>
    </dgm:pt>
    <dgm:pt modelId="{34194AE7-2F16-49B8-8717-C6FE8995A66C}">
      <dgm:prSet phldrT="[Text]" custT="1"/>
      <dgm:spPr/>
      <dgm:t>
        <a:bodyPr/>
        <a:lstStyle/>
        <a:p>
          <a:r>
            <a:rPr lang="en-US" sz="1600" dirty="0"/>
            <a:t>Evaluation/Outcomes</a:t>
          </a:r>
        </a:p>
      </dgm:t>
    </dgm:pt>
    <dgm:pt modelId="{1670A2C6-1A97-4AAC-A410-BE68314FE13C}" type="parTrans" cxnId="{6660CCB2-C753-4A1C-A7EC-6256EED2788B}">
      <dgm:prSet/>
      <dgm:spPr/>
      <dgm:t>
        <a:bodyPr/>
        <a:lstStyle/>
        <a:p>
          <a:endParaRPr lang="en-US"/>
        </a:p>
      </dgm:t>
    </dgm:pt>
    <dgm:pt modelId="{84CAFDD6-CF96-4EC8-8AF2-6703EF295307}" type="sibTrans" cxnId="{6660CCB2-C753-4A1C-A7EC-6256EED2788B}">
      <dgm:prSet/>
      <dgm:spPr/>
      <dgm:t>
        <a:bodyPr/>
        <a:lstStyle/>
        <a:p>
          <a:endParaRPr lang="en-US"/>
        </a:p>
      </dgm:t>
    </dgm:pt>
    <dgm:pt modelId="{FE6202FE-4DEF-4873-AC4C-F3209C54B516}">
      <dgm:prSet phldrT="[Text]" custT="1"/>
      <dgm:spPr/>
      <dgm:t>
        <a:bodyPr/>
        <a:lstStyle/>
        <a:p>
          <a:r>
            <a:rPr lang="en-US" sz="1600" dirty="0"/>
            <a:t>Non-educational interventions samples</a:t>
          </a:r>
        </a:p>
      </dgm:t>
    </dgm:pt>
    <dgm:pt modelId="{3118CABA-98B5-45E1-94ED-AF5E8B1CCE26}" type="parTrans" cxnId="{E523069B-903C-4834-BBF9-CF266A5FE5E2}">
      <dgm:prSet/>
      <dgm:spPr/>
      <dgm:t>
        <a:bodyPr/>
        <a:lstStyle/>
        <a:p>
          <a:endParaRPr lang="en-US"/>
        </a:p>
      </dgm:t>
    </dgm:pt>
    <dgm:pt modelId="{414AF267-9AE2-44AF-A826-46301CCB018D}" type="sibTrans" cxnId="{E523069B-903C-4834-BBF9-CF266A5FE5E2}">
      <dgm:prSet/>
      <dgm:spPr/>
      <dgm:t>
        <a:bodyPr/>
        <a:lstStyle/>
        <a:p>
          <a:endParaRPr lang="en-US"/>
        </a:p>
      </dgm:t>
    </dgm:pt>
    <dgm:pt modelId="{F69C9C3F-E601-40C7-BC0E-D86EB1E51142}">
      <dgm:prSet phldrT="[Text]" custT="1"/>
      <dgm:spPr/>
      <dgm:t>
        <a:bodyPr/>
        <a:lstStyle/>
        <a:p>
          <a:r>
            <a:rPr lang="en-US" sz="1600" dirty="0"/>
            <a:t>Needs assessment documentation</a:t>
          </a:r>
        </a:p>
      </dgm:t>
    </dgm:pt>
    <dgm:pt modelId="{F53A20DE-E566-4B24-B5FE-29C079CC2F5C}" type="parTrans" cxnId="{7542B773-4738-462E-B912-AD32F9E0C531}">
      <dgm:prSet/>
      <dgm:spPr/>
      <dgm:t>
        <a:bodyPr/>
        <a:lstStyle/>
        <a:p>
          <a:endParaRPr lang="en-US"/>
        </a:p>
      </dgm:t>
    </dgm:pt>
    <dgm:pt modelId="{D93ACBE3-AC79-4071-A4ED-B6B771C7750A}" type="sibTrans" cxnId="{7542B773-4738-462E-B912-AD32F9E0C531}">
      <dgm:prSet/>
      <dgm:spPr/>
      <dgm:t>
        <a:bodyPr/>
        <a:lstStyle/>
        <a:p>
          <a:endParaRPr lang="en-US"/>
        </a:p>
      </dgm:t>
    </dgm:pt>
    <dgm:pt modelId="{9D84F5C7-8066-4758-AEE9-D030D76CDFF4}">
      <dgm:prSet phldrT="[Text]" custT="1"/>
      <dgm:spPr/>
      <dgm:t>
        <a:bodyPr/>
        <a:lstStyle/>
        <a:p>
          <a:r>
            <a:rPr lang="en-US" sz="1600" dirty="0"/>
            <a:t>Professional Performance Gap(s)</a:t>
          </a:r>
        </a:p>
      </dgm:t>
    </dgm:pt>
    <dgm:pt modelId="{E1924722-A4DE-4FCB-9AF5-864E2593FC85}" type="parTrans" cxnId="{9BB558B8-D0EB-441D-8BF6-FBCB7612B73B}">
      <dgm:prSet/>
      <dgm:spPr/>
      <dgm:t>
        <a:bodyPr/>
        <a:lstStyle/>
        <a:p>
          <a:endParaRPr lang="en-US"/>
        </a:p>
      </dgm:t>
    </dgm:pt>
    <dgm:pt modelId="{37FA929A-1623-43ED-BC4C-1FCB6ACA55C4}" type="sibTrans" cxnId="{9BB558B8-D0EB-441D-8BF6-FBCB7612B73B}">
      <dgm:prSet/>
      <dgm:spPr/>
      <dgm:t>
        <a:bodyPr/>
        <a:lstStyle/>
        <a:p>
          <a:endParaRPr lang="en-US"/>
        </a:p>
      </dgm:t>
    </dgm:pt>
    <dgm:pt modelId="{91159260-B272-4E4B-9350-98B380F96E07}" type="pres">
      <dgm:prSet presAssocID="{BFEC8CFE-ACF9-4523-8508-D5F9C236C3CA}" presName="Name0" presStyleCnt="0">
        <dgm:presLayoutVars>
          <dgm:chMax val="11"/>
          <dgm:chPref val="11"/>
          <dgm:dir/>
          <dgm:resizeHandles/>
        </dgm:presLayoutVars>
      </dgm:prSet>
      <dgm:spPr/>
    </dgm:pt>
    <dgm:pt modelId="{F03F9FDE-C872-4C0F-8E98-6CA5D044CD67}" type="pres">
      <dgm:prSet presAssocID="{5DBC3709-FAD6-47E1-BB36-736F0338272C}" presName="Accent4" presStyleCnt="0"/>
      <dgm:spPr/>
    </dgm:pt>
    <dgm:pt modelId="{8436644E-0CE3-4AEC-85BE-71F4EC876AF1}" type="pres">
      <dgm:prSet presAssocID="{5DBC3709-FAD6-47E1-BB36-736F0338272C}" presName="Accent" presStyleLbl="node1" presStyleIdx="0" presStyleCnt="4"/>
      <dgm:spPr/>
    </dgm:pt>
    <dgm:pt modelId="{F8BB6FDA-E06B-4EA6-8515-6747D94D4F8E}" type="pres">
      <dgm:prSet presAssocID="{5DBC3709-FAD6-47E1-BB36-736F0338272C}" presName="ParentBackground4" presStyleCnt="0"/>
      <dgm:spPr/>
    </dgm:pt>
    <dgm:pt modelId="{A4F3FF3D-8CEA-4D96-8DBE-D2A40622C18C}" type="pres">
      <dgm:prSet presAssocID="{5DBC3709-FAD6-47E1-BB36-736F0338272C}" presName="ParentBackground" presStyleLbl="fgAcc1" presStyleIdx="0" presStyleCnt="4"/>
      <dgm:spPr/>
    </dgm:pt>
    <dgm:pt modelId="{76B38E81-142A-40D4-B745-CC3AD25F0D9D}" type="pres">
      <dgm:prSet presAssocID="{5DBC3709-FAD6-47E1-BB36-736F0338272C}" presName="Child4" presStyleLbl="revTx" presStyleIdx="0" presStyleCnt="4">
        <dgm:presLayoutVars>
          <dgm:chMax val="0"/>
          <dgm:chPref val="0"/>
          <dgm:bulletEnabled val="1"/>
        </dgm:presLayoutVars>
      </dgm:prSet>
      <dgm:spPr/>
    </dgm:pt>
    <dgm:pt modelId="{AD55E5D8-E885-472F-B299-8D30E69E685C}" type="pres">
      <dgm:prSet presAssocID="{5DBC3709-FAD6-47E1-BB36-736F0338272C}" presName="Parent4" presStyleLbl="revTx" presStyleIdx="0" presStyleCnt="4">
        <dgm:presLayoutVars>
          <dgm:chMax val="1"/>
          <dgm:chPref val="1"/>
          <dgm:bulletEnabled val="1"/>
        </dgm:presLayoutVars>
      </dgm:prSet>
      <dgm:spPr/>
    </dgm:pt>
    <dgm:pt modelId="{A64CC26F-BD5B-4700-96A1-DB0C3B7996A5}" type="pres">
      <dgm:prSet presAssocID="{4CB2F91B-C486-40BE-ACF8-E6A7F4CB0B12}" presName="Accent3" presStyleCnt="0"/>
      <dgm:spPr/>
    </dgm:pt>
    <dgm:pt modelId="{72BCE046-679D-4389-AEF9-561DA7566B90}" type="pres">
      <dgm:prSet presAssocID="{4CB2F91B-C486-40BE-ACF8-E6A7F4CB0B12}" presName="Accent" presStyleLbl="node1" presStyleIdx="1" presStyleCnt="4"/>
      <dgm:spPr/>
    </dgm:pt>
    <dgm:pt modelId="{73859255-6A6E-49A9-A9C1-D72ECAC0C732}" type="pres">
      <dgm:prSet presAssocID="{4CB2F91B-C486-40BE-ACF8-E6A7F4CB0B12}" presName="ParentBackground3" presStyleCnt="0"/>
      <dgm:spPr/>
    </dgm:pt>
    <dgm:pt modelId="{CDD5056A-012C-4FAD-A83D-3FE240D11A79}" type="pres">
      <dgm:prSet presAssocID="{4CB2F91B-C486-40BE-ACF8-E6A7F4CB0B12}" presName="ParentBackground" presStyleLbl="fgAcc1" presStyleIdx="1" presStyleCnt="4"/>
      <dgm:spPr/>
    </dgm:pt>
    <dgm:pt modelId="{F1791F14-3D6F-4E84-8652-B5FA039EA0FF}" type="pres">
      <dgm:prSet presAssocID="{4CB2F91B-C486-40BE-ACF8-E6A7F4CB0B12}" presName="Child3" presStyleLbl="revTx" presStyleIdx="1" presStyleCnt="4">
        <dgm:presLayoutVars>
          <dgm:chMax val="0"/>
          <dgm:chPref val="0"/>
          <dgm:bulletEnabled val="1"/>
        </dgm:presLayoutVars>
      </dgm:prSet>
      <dgm:spPr/>
    </dgm:pt>
    <dgm:pt modelId="{B1F757C9-D3C4-457E-8589-F05C45FE6083}" type="pres">
      <dgm:prSet presAssocID="{4CB2F91B-C486-40BE-ACF8-E6A7F4CB0B12}" presName="Parent3" presStyleLbl="revTx" presStyleIdx="1" presStyleCnt="4">
        <dgm:presLayoutVars>
          <dgm:chMax val="1"/>
          <dgm:chPref val="1"/>
          <dgm:bulletEnabled val="1"/>
        </dgm:presLayoutVars>
      </dgm:prSet>
      <dgm:spPr/>
    </dgm:pt>
    <dgm:pt modelId="{9F484127-95EB-473C-B956-E69D5F3926E1}" type="pres">
      <dgm:prSet presAssocID="{03691554-5947-46E9-98B1-9904CD5B8E8B}" presName="Accent2" presStyleCnt="0"/>
      <dgm:spPr/>
    </dgm:pt>
    <dgm:pt modelId="{D1EF8A37-DFBC-4287-AC0A-E8E7FBA625D2}" type="pres">
      <dgm:prSet presAssocID="{03691554-5947-46E9-98B1-9904CD5B8E8B}" presName="Accent" presStyleLbl="node1" presStyleIdx="2" presStyleCnt="4"/>
      <dgm:spPr/>
    </dgm:pt>
    <dgm:pt modelId="{4F0D401F-9C4A-4C0B-89BA-B0C2EEBFA707}" type="pres">
      <dgm:prSet presAssocID="{03691554-5947-46E9-98B1-9904CD5B8E8B}" presName="ParentBackground2" presStyleCnt="0"/>
      <dgm:spPr/>
    </dgm:pt>
    <dgm:pt modelId="{6A862076-02B2-4C66-8095-F2F2096F8E15}" type="pres">
      <dgm:prSet presAssocID="{03691554-5947-46E9-98B1-9904CD5B8E8B}" presName="ParentBackground" presStyleLbl="fgAcc1" presStyleIdx="2" presStyleCnt="4"/>
      <dgm:spPr/>
    </dgm:pt>
    <dgm:pt modelId="{AE4128C7-4076-4164-AE31-015E72A50DE5}" type="pres">
      <dgm:prSet presAssocID="{03691554-5947-46E9-98B1-9904CD5B8E8B}" presName="Child2" presStyleLbl="revTx" presStyleIdx="2" presStyleCnt="4">
        <dgm:presLayoutVars>
          <dgm:chMax val="0"/>
          <dgm:chPref val="0"/>
          <dgm:bulletEnabled val="1"/>
        </dgm:presLayoutVars>
      </dgm:prSet>
      <dgm:spPr/>
    </dgm:pt>
    <dgm:pt modelId="{B53F1B75-9F81-4623-AC9F-F514AFD7B9D8}" type="pres">
      <dgm:prSet presAssocID="{03691554-5947-46E9-98B1-9904CD5B8E8B}" presName="Parent2" presStyleLbl="revTx" presStyleIdx="2" presStyleCnt="4">
        <dgm:presLayoutVars>
          <dgm:chMax val="1"/>
          <dgm:chPref val="1"/>
          <dgm:bulletEnabled val="1"/>
        </dgm:presLayoutVars>
      </dgm:prSet>
      <dgm:spPr/>
    </dgm:pt>
    <dgm:pt modelId="{37DB1079-C6B0-4741-965B-6C59A12461BC}" type="pres">
      <dgm:prSet presAssocID="{2C7F19A5-9E8B-478D-AA56-302EBC5841F3}" presName="Accent1" presStyleCnt="0"/>
      <dgm:spPr/>
    </dgm:pt>
    <dgm:pt modelId="{141C7B22-3E76-46D6-9142-BDF2F2B8586C}" type="pres">
      <dgm:prSet presAssocID="{2C7F19A5-9E8B-478D-AA56-302EBC5841F3}" presName="Accent" presStyleLbl="node1" presStyleIdx="3" presStyleCnt="4"/>
      <dgm:spPr/>
    </dgm:pt>
    <dgm:pt modelId="{2B51E5EA-A648-4017-A27D-C8AC2D295015}" type="pres">
      <dgm:prSet presAssocID="{2C7F19A5-9E8B-478D-AA56-302EBC5841F3}" presName="ParentBackground1" presStyleCnt="0"/>
      <dgm:spPr/>
    </dgm:pt>
    <dgm:pt modelId="{107D1644-0C96-46ED-933E-D91A55D6695A}" type="pres">
      <dgm:prSet presAssocID="{2C7F19A5-9E8B-478D-AA56-302EBC5841F3}" presName="ParentBackground" presStyleLbl="fgAcc1" presStyleIdx="3" presStyleCnt="4"/>
      <dgm:spPr/>
    </dgm:pt>
    <dgm:pt modelId="{BE00BB1A-B8B8-4FD7-AFD2-401D03527684}" type="pres">
      <dgm:prSet presAssocID="{2C7F19A5-9E8B-478D-AA56-302EBC5841F3}" presName="Child1" presStyleLbl="revTx" presStyleIdx="3" presStyleCnt="4">
        <dgm:presLayoutVars>
          <dgm:chMax val="0"/>
          <dgm:chPref val="0"/>
          <dgm:bulletEnabled val="1"/>
        </dgm:presLayoutVars>
      </dgm:prSet>
      <dgm:spPr/>
    </dgm:pt>
    <dgm:pt modelId="{72232B55-2E25-497E-89F6-99390D3626D5}" type="pres">
      <dgm:prSet presAssocID="{2C7F19A5-9E8B-478D-AA56-302EBC5841F3}" presName="Parent1" presStyleLbl="revTx" presStyleIdx="3" presStyleCnt="4">
        <dgm:presLayoutVars>
          <dgm:chMax val="1"/>
          <dgm:chPref val="1"/>
          <dgm:bulletEnabled val="1"/>
        </dgm:presLayoutVars>
      </dgm:prSet>
      <dgm:spPr/>
    </dgm:pt>
  </dgm:ptLst>
  <dgm:cxnLst>
    <dgm:cxn modelId="{29583407-2774-4D22-836D-D6101B74DDDB}" type="presOf" srcId="{4CB2F91B-C486-40BE-ACF8-E6A7F4CB0B12}" destId="{B1F757C9-D3C4-457E-8589-F05C45FE6083}" srcOrd="1" destOrd="0" presId="urn:microsoft.com/office/officeart/2011/layout/CircleProcess"/>
    <dgm:cxn modelId="{BEA0C208-636C-441E-96C0-26A50C02B1CD}" type="presOf" srcId="{E457B416-5E0E-439C-95B2-AA416714D8F7}" destId="{AE4128C7-4076-4164-AE31-015E72A50DE5}" srcOrd="0" destOrd="4" presId="urn:microsoft.com/office/officeart/2011/layout/CircleProcess"/>
    <dgm:cxn modelId="{742A630A-E3F6-4EE5-BB09-858A9F186202}" srcId="{2C7F19A5-9E8B-478D-AA56-302EBC5841F3}" destId="{86D0CA64-90B4-4751-A5D6-C82CEC57D3AB}" srcOrd="5" destOrd="0" parTransId="{EAA911AD-F9F3-4A08-A03D-2BAEE803D71F}" sibTransId="{DC2C2376-5957-41B9-BA27-4524831EF958}"/>
    <dgm:cxn modelId="{15821F0F-54BB-4630-B47D-CFD60D1BD8BA}" type="presOf" srcId="{BFEC8CFE-ACF9-4523-8508-D5F9C236C3CA}" destId="{91159260-B272-4E4B-9350-98B380F96E07}" srcOrd="0" destOrd="0" presId="urn:microsoft.com/office/officeart/2011/layout/CircleProcess"/>
    <dgm:cxn modelId="{DB8D8C17-D500-438C-AA4E-971753FE3F35}" type="presOf" srcId="{47EAA494-9D2A-41C1-8E50-B8CFB43302FD}" destId="{76B38E81-142A-40D4-B745-CC3AD25F0D9D}" srcOrd="0" destOrd="0" presId="urn:microsoft.com/office/officeart/2011/layout/CircleProcess"/>
    <dgm:cxn modelId="{36C4F217-2A84-43CE-9A22-AC77AB14A953}" type="presOf" srcId="{35C50296-01FA-4F2A-B9F7-B02738115776}" destId="{BE00BB1A-B8B8-4FD7-AFD2-401D03527684}" srcOrd="0" destOrd="3" presId="urn:microsoft.com/office/officeart/2011/layout/CircleProcess"/>
    <dgm:cxn modelId="{83C19921-014C-413B-912E-D6CDAD9734DD}" srcId="{5DBC3709-FAD6-47E1-BB36-736F0338272C}" destId="{916ED2BA-B9D0-4F41-BD4A-A0AD43ECBD34}" srcOrd="1" destOrd="0" parTransId="{3B55B38C-531C-49D2-8E6F-D05067DE539E}" sibTransId="{D47E6547-2933-48D0-B59D-2809D1634E6C}"/>
    <dgm:cxn modelId="{689C1B26-802A-46D2-AB9F-86ECA449254D}" srcId="{03691554-5947-46E9-98B1-9904CD5B8E8B}" destId="{90B6AC52-7526-4E18-A1B4-DCC17C3EB024}" srcOrd="3" destOrd="0" parTransId="{2AFDAD44-7CC6-4DBE-B67D-BD7F8B51C215}" sibTransId="{5142F8B4-1B2E-4B39-A948-F3408BC05E6E}"/>
    <dgm:cxn modelId="{709FFE27-49C2-4E21-9B18-2AA1A7B65E47}" type="presOf" srcId="{2C7F19A5-9E8B-478D-AA56-302EBC5841F3}" destId="{72232B55-2E25-497E-89F6-99390D3626D5}" srcOrd="0" destOrd="0" presId="urn:microsoft.com/office/officeart/2011/layout/CircleProcess"/>
    <dgm:cxn modelId="{5C4D522B-7C81-40F2-AD56-0354915A59F8}" srcId="{BFEC8CFE-ACF9-4523-8508-D5F9C236C3CA}" destId="{2C7F19A5-9E8B-478D-AA56-302EBC5841F3}" srcOrd="0" destOrd="0" parTransId="{D5280C59-5ACE-4724-ACA7-B8DB7ED52070}" sibTransId="{7CB3A186-8ABD-4962-9787-210E7588E0B4}"/>
    <dgm:cxn modelId="{2E6EF330-2271-485A-B66F-0554EBE47F5B}" srcId="{4CB2F91B-C486-40BE-ACF8-E6A7F4CB0B12}" destId="{F5DB27FF-5C2C-48DB-8F23-0572496104DA}" srcOrd="1" destOrd="0" parTransId="{E60981E7-9EF9-4414-B15E-119FD7E7EE9B}" sibTransId="{4964F1F1-CABB-48A4-B22F-17509462FDEA}"/>
    <dgm:cxn modelId="{15B9645B-CD6E-41DF-9067-F51B523CFB3E}" type="presOf" srcId="{A03BF323-577A-40D4-BCBD-C37C19CB127B}" destId="{BE00BB1A-B8B8-4FD7-AFD2-401D03527684}" srcOrd="0" destOrd="4" presId="urn:microsoft.com/office/officeart/2011/layout/CircleProcess"/>
    <dgm:cxn modelId="{1D9E6A5D-0883-46C5-9447-88521D93074A}" type="presOf" srcId="{415AD4C2-AF3A-42B7-97FE-D55C3872D75F}" destId="{F1791F14-3D6F-4E84-8652-B5FA039EA0FF}" srcOrd="0" destOrd="0" presId="urn:microsoft.com/office/officeart/2011/layout/CircleProcess"/>
    <dgm:cxn modelId="{2EB2975F-A769-42B5-985D-E1015DDFD14D}" srcId="{F5DB27FF-5C2C-48DB-8F23-0572496104DA}" destId="{2FE4A99A-2DCF-4470-9304-5562244E07A8}" srcOrd="2" destOrd="0" parTransId="{8201D1E4-0D7E-426F-BFDC-CB8B76F4F79C}" sibTransId="{B5270C21-C6D1-4F28-95B0-6DF83D894D55}"/>
    <dgm:cxn modelId="{94137E61-0BC8-4E96-9170-8B29DFD272D1}" type="presOf" srcId="{5895D85C-C251-4B32-9A37-772F4556A8C0}" destId="{BE00BB1A-B8B8-4FD7-AFD2-401D03527684}" srcOrd="0" destOrd="7" presId="urn:microsoft.com/office/officeart/2011/layout/CircleProcess"/>
    <dgm:cxn modelId="{345E9F63-9A38-4E4C-A8B1-009F69867EEE}" type="presOf" srcId="{2C7F19A5-9E8B-478D-AA56-302EBC5841F3}" destId="{107D1644-0C96-46ED-933E-D91A55D6695A}" srcOrd="1" destOrd="0" presId="urn:microsoft.com/office/officeart/2011/layout/CircleProcess"/>
    <dgm:cxn modelId="{59AD8066-8AC0-43E3-86D8-00DC26B4623B}" srcId="{4CB2F91B-C486-40BE-ACF8-E6A7F4CB0B12}" destId="{8A98BE84-281E-423F-8EDD-2B086E54D5C4}" srcOrd="2" destOrd="0" parTransId="{6EC27FAE-9260-41F2-81DB-7ABED7ACD605}" sibTransId="{21AC67B0-7EB8-4127-BC94-6B81793354EA}"/>
    <dgm:cxn modelId="{81EFF966-3020-46DE-A3D6-024AAFD63DD2}" type="presOf" srcId="{F69C9C3F-E601-40C7-BC0E-D86EB1E51142}" destId="{AE4128C7-4076-4164-AE31-015E72A50DE5}" srcOrd="0" destOrd="1" presId="urn:microsoft.com/office/officeart/2011/layout/CircleProcess"/>
    <dgm:cxn modelId="{6D35FC47-3EA2-4ECE-8302-BEE785809D14}" srcId="{5DBC3709-FAD6-47E1-BB36-736F0338272C}" destId="{47EAA494-9D2A-41C1-8E50-B8CFB43302FD}" srcOrd="0" destOrd="0" parTransId="{B908AC09-0471-449D-9409-F937F0731EB7}" sibTransId="{B78CC71C-871F-4E82-840E-0D593D4F4F6E}"/>
    <dgm:cxn modelId="{A97ED850-12A1-4B12-9BF1-38CD6F698416}" type="presOf" srcId="{03691554-5947-46E9-98B1-9904CD5B8E8B}" destId="{6A862076-02B2-4C66-8095-F2F2096F8E15}" srcOrd="0" destOrd="0" presId="urn:microsoft.com/office/officeart/2011/layout/CircleProcess"/>
    <dgm:cxn modelId="{0DC43A51-A50C-44FA-A4A7-FEB11C232EA4}" type="presOf" srcId="{613305D2-97E0-4C3A-AB4B-4546E2A7AB73}" destId="{AE4128C7-4076-4164-AE31-015E72A50DE5}" srcOrd="0" destOrd="5" presId="urn:microsoft.com/office/officeart/2011/layout/CircleProcess"/>
    <dgm:cxn modelId="{7542B773-4738-462E-B912-AD32F9E0C531}" srcId="{03691554-5947-46E9-98B1-9904CD5B8E8B}" destId="{F69C9C3F-E601-40C7-BC0E-D86EB1E51142}" srcOrd="1" destOrd="0" parTransId="{F53A20DE-E566-4B24-B5FE-29C079CC2F5C}" sibTransId="{D93ACBE3-AC79-4071-A4ED-B6B771C7750A}"/>
    <dgm:cxn modelId="{0E781C74-E4CB-4FF0-BC1F-C2AD7BA74A4C}" type="presOf" srcId="{916ED2BA-B9D0-4F41-BD4A-A0AD43ECBD34}" destId="{76B38E81-142A-40D4-B745-CC3AD25F0D9D}" srcOrd="0" destOrd="1" presId="urn:microsoft.com/office/officeart/2011/layout/CircleProcess"/>
    <dgm:cxn modelId="{C787C874-3453-4E97-917B-88E1B9CAA9A0}" srcId="{2C7F19A5-9E8B-478D-AA56-302EBC5841F3}" destId="{5895D85C-C251-4B32-9A37-772F4556A8C0}" srcOrd="7" destOrd="0" parTransId="{5292E33E-9A86-4CB1-AE4F-A550424E120A}" sibTransId="{7007D879-68C0-4937-AF1F-FE6C775F87EA}"/>
    <dgm:cxn modelId="{0857A059-EE46-4830-BDCC-24DD7530A9CB}" type="presOf" srcId="{EFB68445-04DB-4C7E-B8E9-2A0BEB0191F1}" destId="{BE00BB1A-B8B8-4FD7-AFD2-401D03527684}" srcOrd="0" destOrd="8" presId="urn:microsoft.com/office/officeart/2011/layout/CircleProcess"/>
    <dgm:cxn modelId="{E439F27E-8FC4-4B9A-A469-704F1F9EE25E}" srcId="{F5DB27FF-5C2C-48DB-8F23-0572496104DA}" destId="{63C401F0-2FE9-4089-84C5-D3BC89E78560}" srcOrd="1" destOrd="0" parTransId="{FBE6280A-55DA-4CAC-863B-7769079E2281}" sibTransId="{9004685B-0CB1-4251-B9EC-C20736AE2EFB}"/>
    <dgm:cxn modelId="{F4972C80-76B4-405F-BBE9-BB2B7EDEF129}" srcId="{5DBC3709-FAD6-47E1-BB36-736F0338272C}" destId="{2E184CF0-0416-40AD-A3F6-C61B5B8ED9FF}" srcOrd="2" destOrd="0" parTransId="{835B013F-04C4-4FA3-A41B-1C9059927513}" sibTransId="{A3401B2B-6639-4231-802D-683DF443AD3B}"/>
    <dgm:cxn modelId="{4E692D80-45B3-4D68-9ED8-FA0CA5E893DD}" srcId="{F5DB27FF-5C2C-48DB-8F23-0572496104DA}" destId="{5846B11D-F329-4619-86D5-DC93160E320D}" srcOrd="0" destOrd="0" parTransId="{C414C2A5-279C-4741-9A0C-4037500AF097}" sibTransId="{68277C4B-9B51-4980-A64A-511EC926FAA5}"/>
    <dgm:cxn modelId="{1DBFAD80-8049-46D7-BE91-B6B6B0FB1419}" type="presOf" srcId="{B3AC12B6-96E6-4DF1-9B62-1FBD4AD1C363}" destId="{F1791F14-3D6F-4E84-8652-B5FA039EA0FF}" srcOrd="0" destOrd="7" presId="urn:microsoft.com/office/officeart/2011/layout/CircleProcess"/>
    <dgm:cxn modelId="{4763DF82-F635-4827-990C-8FE8B2F39858}" type="presOf" srcId="{03691554-5947-46E9-98B1-9904CD5B8E8B}" destId="{B53F1B75-9F81-4623-AC9F-F514AFD7B9D8}" srcOrd="1" destOrd="0" presId="urn:microsoft.com/office/officeart/2011/layout/CircleProcess"/>
    <dgm:cxn modelId="{6A917B86-0BED-470C-BC52-17991A31978F}" type="presOf" srcId="{6006CDD3-B620-4C8B-90FD-6FA53209FF85}" destId="{AE4128C7-4076-4164-AE31-015E72A50DE5}" srcOrd="0" destOrd="0" presId="urn:microsoft.com/office/officeart/2011/layout/CircleProcess"/>
    <dgm:cxn modelId="{6317028E-AB66-4017-BAE5-422352363419}" srcId="{2C7F19A5-9E8B-478D-AA56-302EBC5841F3}" destId="{96CC58C8-0A41-4DA9-9B5F-DDC89FD365F8}" srcOrd="2" destOrd="0" parTransId="{A4A3F4D2-E218-4D2A-9DBE-DE3954A5C2FA}" sibTransId="{F191DE50-A835-4D37-94EB-B28FE8046483}"/>
    <dgm:cxn modelId="{6DDA9C91-1CF1-47BA-96E4-29648660E898}" type="presOf" srcId="{8A98BE84-281E-423F-8EDD-2B086E54D5C4}" destId="{F1791F14-3D6F-4E84-8652-B5FA039EA0FF}" srcOrd="0" destOrd="5" presId="urn:microsoft.com/office/officeart/2011/layout/CircleProcess"/>
    <dgm:cxn modelId="{63C4F891-4570-4A12-8EEE-3979B28E1D37}" type="presOf" srcId="{B88E13D3-2569-49CD-B119-60C540DEF6EF}" destId="{BE00BB1A-B8B8-4FD7-AFD2-401D03527684}" srcOrd="0" destOrd="0" presId="urn:microsoft.com/office/officeart/2011/layout/CircleProcess"/>
    <dgm:cxn modelId="{4035B392-0411-4AD1-A0E2-3F31A77B9364}" type="presOf" srcId="{5DBC3709-FAD6-47E1-BB36-736F0338272C}" destId="{AD55E5D8-E885-472F-B299-8D30E69E685C}" srcOrd="1" destOrd="0" presId="urn:microsoft.com/office/officeart/2011/layout/CircleProcess"/>
    <dgm:cxn modelId="{F9365496-51EB-4E12-8962-60539C7886C2}" srcId="{BFEC8CFE-ACF9-4523-8508-D5F9C236C3CA}" destId="{5DBC3709-FAD6-47E1-BB36-736F0338272C}" srcOrd="3" destOrd="0" parTransId="{AAC55B89-012A-4442-AA0F-093141BCE2E2}" sibTransId="{C6B18D9B-3F48-41E9-B339-AB4B29E48BB2}"/>
    <dgm:cxn modelId="{E523069B-903C-4834-BBF9-CF266A5FE5E2}" srcId="{03691554-5947-46E9-98B1-9904CD5B8E8B}" destId="{FE6202FE-4DEF-4873-AC4C-F3209C54B516}" srcOrd="2" destOrd="0" parTransId="{3118CABA-98B5-45E1-94ED-AF5E8B1CCE26}" sibTransId="{414AF267-9AE2-44AF-A826-46301CCB018D}"/>
    <dgm:cxn modelId="{8F64C39B-E147-450E-B6DB-CA0369CF476E}" srcId="{2C7F19A5-9E8B-478D-AA56-302EBC5841F3}" destId="{B88E13D3-2569-49CD-B119-60C540DEF6EF}" srcOrd="0" destOrd="0" parTransId="{575E3E4B-D0D8-4F3D-BF28-AB87D85A41C3}" sibTransId="{B8A715AD-683A-4442-823D-91CF5A0B953F}"/>
    <dgm:cxn modelId="{C52DCC9B-65E1-4679-A2F0-3BE6448134F8}" type="presOf" srcId="{4CB2F91B-C486-40BE-ACF8-E6A7F4CB0B12}" destId="{CDD5056A-012C-4FAD-A83D-3FE240D11A79}" srcOrd="0" destOrd="0" presId="urn:microsoft.com/office/officeart/2011/layout/CircleProcess"/>
    <dgm:cxn modelId="{D5F0D19B-F97F-48C1-9A2F-87A0D940678E}" srcId="{03691554-5947-46E9-98B1-9904CD5B8E8B}" destId="{6006CDD3-B620-4C8B-90FD-6FA53209FF85}" srcOrd="0" destOrd="0" parTransId="{F777AD21-7C19-47BE-93BA-B0F6EE451E81}" sibTransId="{DFE72A84-0FC3-49D4-8042-98942EB43022}"/>
    <dgm:cxn modelId="{836BDEA0-3E69-4502-8CB1-86854515FEDE}" srcId="{4CB2F91B-C486-40BE-ACF8-E6A7F4CB0B12}" destId="{0ABA5EED-93C3-42CB-9E50-C39779D28503}" srcOrd="3" destOrd="0" parTransId="{A5E6753A-132A-4A38-9E7F-531D77FE306A}" sibTransId="{68A9792C-2B0F-4A58-8CCD-7BD0E7D670A8}"/>
    <dgm:cxn modelId="{709209AA-18E2-4E38-9447-E0D361DD56BD}" type="presOf" srcId="{5846B11D-F329-4619-86D5-DC93160E320D}" destId="{F1791F14-3D6F-4E84-8652-B5FA039EA0FF}" srcOrd="0" destOrd="2" presId="urn:microsoft.com/office/officeart/2011/layout/CircleProcess"/>
    <dgm:cxn modelId="{873417AC-3AE9-4058-845D-A7D9B52EA8AD}" srcId="{BFEC8CFE-ACF9-4523-8508-D5F9C236C3CA}" destId="{4CB2F91B-C486-40BE-ACF8-E6A7F4CB0B12}" srcOrd="2" destOrd="0" parTransId="{2F83B5F5-6080-4301-981B-CA64053FD3C0}" sibTransId="{C52A18CE-DB86-4A4E-AC09-1BA25F19FC31}"/>
    <dgm:cxn modelId="{FD3AB0AC-4FAD-497D-9B94-3FC6CE1428D1}" type="presOf" srcId="{2E184CF0-0416-40AD-A3F6-C61B5B8ED9FF}" destId="{76B38E81-142A-40D4-B745-CC3AD25F0D9D}" srcOrd="0" destOrd="2" presId="urn:microsoft.com/office/officeart/2011/layout/CircleProcess"/>
    <dgm:cxn modelId="{D2D462AE-EE69-465D-AF5E-8B4CC56B4951}" srcId="{03691554-5947-46E9-98B1-9904CD5B8E8B}" destId="{E457B416-5E0E-439C-95B2-AA416714D8F7}" srcOrd="4" destOrd="0" parTransId="{B7FCC511-4177-4DF2-8BA3-6D1D8A9A7B53}" sibTransId="{7091DFCF-88EC-4ABC-89D4-352DE7669317}"/>
    <dgm:cxn modelId="{94B426B2-5178-46D6-A3D7-5DF7976E6D45}" type="presOf" srcId="{F5DB27FF-5C2C-48DB-8F23-0572496104DA}" destId="{F1791F14-3D6F-4E84-8652-B5FA039EA0FF}" srcOrd="0" destOrd="1" presId="urn:microsoft.com/office/officeart/2011/layout/CircleProcess"/>
    <dgm:cxn modelId="{514C7DB2-4D4F-4C5E-A912-93089E2FFC89}" type="presOf" srcId="{90B6AC52-7526-4E18-A1B4-DCC17C3EB024}" destId="{AE4128C7-4076-4164-AE31-015E72A50DE5}" srcOrd="0" destOrd="3" presId="urn:microsoft.com/office/officeart/2011/layout/CircleProcess"/>
    <dgm:cxn modelId="{6660CCB2-C753-4A1C-A7EC-6256EED2788B}" srcId="{2C7F19A5-9E8B-478D-AA56-302EBC5841F3}" destId="{34194AE7-2F16-49B8-8717-C6FE8995A66C}" srcOrd="6" destOrd="0" parTransId="{1670A2C6-1A97-4AAC-A410-BE68314FE13C}" sibTransId="{84CAFDD6-CF96-4EC8-8AF2-6703EF295307}"/>
    <dgm:cxn modelId="{D07856B5-3090-49D6-8731-1B8D27020B07}" type="presOf" srcId="{86D0CA64-90B4-4751-A5D6-C82CEC57D3AB}" destId="{BE00BB1A-B8B8-4FD7-AFD2-401D03527684}" srcOrd="0" destOrd="5" presId="urn:microsoft.com/office/officeart/2011/layout/CircleProcess"/>
    <dgm:cxn modelId="{4E1ECBB6-BB4C-43E6-B550-C5EAFFB66750}" srcId="{4CB2F91B-C486-40BE-ACF8-E6A7F4CB0B12}" destId="{B3AC12B6-96E6-4DF1-9B62-1FBD4AD1C363}" srcOrd="4" destOrd="0" parTransId="{946AE0F3-514B-41AA-AEEB-DEB84E0306C0}" sibTransId="{6F9B4ED2-E733-4B5A-935F-9BB0D82BCB41}"/>
    <dgm:cxn modelId="{7874EEB6-BF48-4162-AFB4-71A597ACBA00}" srcId="{2C7F19A5-9E8B-478D-AA56-302EBC5841F3}" destId="{EFB68445-04DB-4C7E-B8E9-2A0BEB0191F1}" srcOrd="8" destOrd="0" parTransId="{C4288B17-A482-4FF1-91C7-17699C0A6E07}" sibTransId="{237FA307-BEE7-428D-95DE-FFC93A556251}"/>
    <dgm:cxn modelId="{5640A2B7-6966-42FE-9DAB-CD84D2A2781D}" srcId="{2C7F19A5-9E8B-478D-AA56-302EBC5841F3}" destId="{35C50296-01FA-4F2A-B9F7-B02738115776}" srcOrd="3" destOrd="0" parTransId="{29F89E69-421F-4105-B4EA-97545067B36D}" sibTransId="{BF61F314-B3E5-4868-B651-639C10C61192}"/>
    <dgm:cxn modelId="{9BB558B8-D0EB-441D-8BF6-FBCB7612B73B}" srcId="{2C7F19A5-9E8B-478D-AA56-302EBC5841F3}" destId="{9D84F5C7-8066-4758-AEE9-D030D76CDFF4}" srcOrd="1" destOrd="0" parTransId="{E1924722-A4DE-4FCB-9AF5-864E2593FC85}" sibTransId="{37FA929A-1623-43ED-BC4C-1FCB6ACA55C4}"/>
    <dgm:cxn modelId="{7FC8D6B8-27E4-4D11-8AEE-E5E056877F12}" srcId="{2C7F19A5-9E8B-478D-AA56-302EBC5841F3}" destId="{C8E369B3-50AC-426B-BC82-5DB3C2719476}" srcOrd="9" destOrd="0" parTransId="{43287BB5-EB5E-4C57-A892-D8AF479F8E7C}" sibTransId="{ED77E09B-84C4-4DC9-A922-46DE92CAD606}"/>
    <dgm:cxn modelId="{FC0CD4C6-A1BE-4593-9BC3-4E388AED0ABA}" type="presOf" srcId="{2FE4A99A-2DCF-4470-9304-5562244E07A8}" destId="{F1791F14-3D6F-4E84-8652-B5FA039EA0FF}" srcOrd="0" destOrd="4" presId="urn:microsoft.com/office/officeart/2011/layout/CircleProcess"/>
    <dgm:cxn modelId="{B0A492C9-A9EC-4105-A971-FAB4B85BF81A}" srcId="{BFEC8CFE-ACF9-4523-8508-D5F9C236C3CA}" destId="{03691554-5947-46E9-98B1-9904CD5B8E8B}" srcOrd="1" destOrd="0" parTransId="{C20A4339-4610-49F2-922B-805C33E343ED}" sibTransId="{9D67C9ED-CD34-440E-8EE1-06953E36E032}"/>
    <dgm:cxn modelId="{0F9F14CA-D581-4D0F-93B5-AFCC4E4A063B}" type="presOf" srcId="{96CC58C8-0A41-4DA9-9B5F-DDC89FD365F8}" destId="{BE00BB1A-B8B8-4FD7-AFD2-401D03527684}" srcOrd="0" destOrd="2" presId="urn:microsoft.com/office/officeart/2011/layout/CircleProcess"/>
    <dgm:cxn modelId="{B40B0BCC-82EE-420E-9412-359923D0D389}" type="presOf" srcId="{FE6202FE-4DEF-4873-AC4C-F3209C54B516}" destId="{AE4128C7-4076-4164-AE31-015E72A50DE5}" srcOrd="0" destOrd="2" presId="urn:microsoft.com/office/officeart/2011/layout/CircleProcess"/>
    <dgm:cxn modelId="{54638FCE-3F2E-4000-9529-829D93FCC018}" type="presOf" srcId="{C8E369B3-50AC-426B-BC82-5DB3C2719476}" destId="{BE00BB1A-B8B8-4FD7-AFD2-401D03527684}" srcOrd="0" destOrd="9" presId="urn:microsoft.com/office/officeart/2011/layout/CircleProcess"/>
    <dgm:cxn modelId="{A33C44D1-0BDE-4C29-84D4-2743550C84E1}" type="presOf" srcId="{9D84F5C7-8066-4758-AEE9-D030D76CDFF4}" destId="{BE00BB1A-B8B8-4FD7-AFD2-401D03527684}" srcOrd="0" destOrd="1" presId="urn:microsoft.com/office/officeart/2011/layout/CircleProcess"/>
    <dgm:cxn modelId="{A14485D4-BDBC-458D-A08B-800CDB7FC987}" srcId="{2C7F19A5-9E8B-478D-AA56-302EBC5841F3}" destId="{A03BF323-577A-40D4-BCBD-C37C19CB127B}" srcOrd="4" destOrd="0" parTransId="{6010649F-4DFB-4EEE-83BC-A738C8852FB9}" sibTransId="{AA16E676-51D4-4577-9953-8D44A99BF4BE}"/>
    <dgm:cxn modelId="{00B7FCD9-6CE8-4E70-82DD-D5481933673B}" type="presOf" srcId="{0ABA5EED-93C3-42CB-9E50-C39779D28503}" destId="{F1791F14-3D6F-4E84-8652-B5FA039EA0FF}" srcOrd="0" destOrd="6" presId="urn:microsoft.com/office/officeart/2011/layout/CircleProcess"/>
    <dgm:cxn modelId="{AE2794DA-36ED-41BC-AD3E-C1AEFE380AFA}" type="presOf" srcId="{5DBC3709-FAD6-47E1-BB36-736F0338272C}" destId="{A4F3FF3D-8CEA-4D96-8DBE-D2A40622C18C}" srcOrd="0" destOrd="0" presId="urn:microsoft.com/office/officeart/2011/layout/CircleProcess"/>
    <dgm:cxn modelId="{3239E1DA-4C79-45B4-B2AF-20A790C4A787}" srcId="{4CB2F91B-C486-40BE-ACF8-E6A7F4CB0B12}" destId="{415AD4C2-AF3A-42B7-97FE-D55C3872D75F}" srcOrd="0" destOrd="0" parTransId="{507F4833-FC31-4E09-840E-98F18ACE02A2}" sibTransId="{646EB2BF-8348-4221-93F1-75A21CD40DD2}"/>
    <dgm:cxn modelId="{2C903BDD-653A-4A58-BD94-C307F7A0E25F}" srcId="{03691554-5947-46E9-98B1-9904CD5B8E8B}" destId="{613305D2-97E0-4C3A-AB4B-4546E2A7AB73}" srcOrd="5" destOrd="0" parTransId="{AC5A92AF-2400-4ACF-9A71-6EFBC424A5AF}" sibTransId="{049596CE-9137-485D-A45D-2A259D8492B6}"/>
    <dgm:cxn modelId="{5FD37FE6-88F7-4F04-9AFB-82FE4BDFBC07}" type="presOf" srcId="{34194AE7-2F16-49B8-8717-C6FE8995A66C}" destId="{BE00BB1A-B8B8-4FD7-AFD2-401D03527684}" srcOrd="0" destOrd="6" presId="urn:microsoft.com/office/officeart/2011/layout/CircleProcess"/>
    <dgm:cxn modelId="{8499CEF8-AE75-4403-BCCE-E8E2485C4CFA}" type="presOf" srcId="{63C401F0-2FE9-4089-84C5-D3BC89E78560}" destId="{F1791F14-3D6F-4E84-8652-B5FA039EA0FF}" srcOrd="0" destOrd="3" presId="urn:microsoft.com/office/officeart/2011/layout/CircleProcess"/>
    <dgm:cxn modelId="{3891FFE9-6FE1-4E16-ACDB-58F940F03384}" type="presParOf" srcId="{91159260-B272-4E4B-9350-98B380F96E07}" destId="{F03F9FDE-C872-4C0F-8E98-6CA5D044CD67}" srcOrd="0" destOrd="0" presId="urn:microsoft.com/office/officeart/2011/layout/CircleProcess"/>
    <dgm:cxn modelId="{A2657102-6857-4E03-98BA-04109051F2B4}" type="presParOf" srcId="{F03F9FDE-C872-4C0F-8E98-6CA5D044CD67}" destId="{8436644E-0CE3-4AEC-85BE-71F4EC876AF1}" srcOrd="0" destOrd="0" presId="urn:microsoft.com/office/officeart/2011/layout/CircleProcess"/>
    <dgm:cxn modelId="{816B0DC6-DCE4-41A7-B24B-7B0A084542AA}" type="presParOf" srcId="{91159260-B272-4E4B-9350-98B380F96E07}" destId="{F8BB6FDA-E06B-4EA6-8515-6747D94D4F8E}" srcOrd="1" destOrd="0" presId="urn:microsoft.com/office/officeart/2011/layout/CircleProcess"/>
    <dgm:cxn modelId="{45A21752-4529-4D9B-8081-5F791B0D80A3}" type="presParOf" srcId="{F8BB6FDA-E06B-4EA6-8515-6747D94D4F8E}" destId="{A4F3FF3D-8CEA-4D96-8DBE-D2A40622C18C}" srcOrd="0" destOrd="0" presId="urn:microsoft.com/office/officeart/2011/layout/CircleProcess"/>
    <dgm:cxn modelId="{74F8F9C9-BDF0-4995-8B73-982FE47AC053}" type="presParOf" srcId="{91159260-B272-4E4B-9350-98B380F96E07}" destId="{76B38E81-142A-40D4-B745-CC3AD25F0D9D}" srcOrd="2" destOrd="0" presId="urn:microsoft.com/office/officeart/2011/layout/CircleProcess"/>
    <dgm:cxn modelId="{9EF9F52B-02E5-4385-A31E-1C6AF782B506}" type="presParOf" srcId="{91159260-B272-4E4B-9350-98B380F96E07}" destId="{AD55E5D8-E885-472F-B299-8D30E69E685C}" srcOrd="3" destOrd="0" presId="urn:microsoft.com/office/officeart/2011/layout/CircleProcess"/>
    <dgm:cxn modelId="{3FCE75EB-2454-48A3-AD28-2A7602241DBC}" type="presParOf" srcId="{91159260-B272-4E4B-9350-98B380F96E07}" destId="{A64CC26F-BD5B-4700-96A1-DB0C3B7996A5}" srcOrd="4" destOrd="0" presId="urn:microsoft.com/office/officeart/2011/layout/CircleProcess"/>
    <dgm:cxn modelId="{9F16586A-F160-41CD-AE87-2047FD2B0FC8}" type="presParOf" srcId="{A64CC26F-BD5B-4700-96A1-DB0C3B7996A5}" destId="{72BCE046-679D-4389-AEF9-561DA7566B90}" srcOrd="0" destOrd="0" presId="urn:microsoft.com/office/officeart/2011/layout/CircleProcess"/>
    <dgm:cxn modelId="{529F7F04-278C-454A-9DF3-D41F8A0E1759}" type="presParOf" srcId="{91159260-B272-4E4B-9350-98B380F96E07}" destId="{73859255-6A6E-49A9-A9C1-D72ECAC0C732}" srcOrd="5" destOrd="0" presId="urn:microsoft.com/office/officeart/2011/layout/CircleProcess"/>
    <dgm:cxn modelId="{3B3B24B5-C49F-4DB8-8A3B-6B4C1F6B32CE}" type="presParOf" srcId="{73859255-6A6E-49A9-A9C1-D72ECAC0C732}" destId="{CDD5056A-012C-4FAD-A83D-3FE240D11A79}" srcOrd="0" destOrd="0" presId="urn:microsoft.com/office/officeart/2011/layout/CircleProcess"/>
    <dgm:cxn modelId="{BD88086A-1A5A-403D-B50A-0616B9A06227}" type="presParOf" srcId="{91159260-B272-4E4B-9350-98B380F96E07}" destId="{F1791F14-3D6F-4E84-8652-B5FA039EA0FF}" srcOrd="6" destOrd="0" presId="urn:microsoft.com/office/officeart/2011/layout/CircleProcess"/>
    <dgm:cxn modelId="{A18F89D8-EFB0-4549-8479-7B76E566E2AD}" type="presParOf" srcId="{91159260-B272-4E4B-9350-98B380F96E07}" destId="{B1F757C9-D3C4-457E-8589-F05C45FE6083}" srcOrd="7" destOrd="0" presId="urn:microsoft.com/office/officeart/2011/layout/CircleProcess"/>
    <dgm:cxn modelId="{291E0CD2-28A9-4198-87A3-76F8636B7274}" type="presParOf" srcId="{91159260-B272-4E4B-9350-98B380F96E07}" destId="{9F484127-95EB-473C-B956-E69D5F3926E1}" srcOrd="8" destOrd="0" presId="urn:microsoft.com/office/officeart/2011/layout/CircleProcess"/>
    <dgm:cxn modelId="{EF62536C-1311-4F95-9194-680251145CFC}" type="presParOf" srcId="{9F484127-95EB-473C-B956-E69D5F3926E1}" destId="{D1EF8A37-DFBC-4287-AC0A-E8E7FBA625D2}" srcOrd="0" destOrd="0" presId="urn:microsoft.com/office/officeart/2011/layout/CircleProcess"/>
    <dgm:cxn modelId="{28BDB87E-9140-4AEE-9189-041814E2E53A}" type="presParOf" srcId="{91159260-B272-4E4B-9350-98B380F96E07}" destId="{4F0D401F-9C4A-4C0B-89BA-B0C2EEBFA707}" srcOrd="9" destOrd="0" presId="urn:microsoft.com/office/officeart/2011/layout/CircleProcess"/>
    <dgm:cxn modelId="{49837E97-710E-440D-86F8-2FB18E638620}" type="presParOf" srcId="{4F0D401F-9C4A-4C0B-89BA-B0C2EEBFA707}" destId="{6A862076-02B2-4C66-8095-F2F2096F8E15}" srcOrd="0" destOrd="0" presId="urn:microsoft.com/office/officeart/2011/layout/CircleProcess"/>
    <dgm:cxn modelId="{735A2AB0-2018-461B-89AE-DE014D050657}" type="presParOf" srcId="{91159260-B272-4E4B-9350-98B380F96E07}" destId="{AE4128C7-4076-4164-AE31-015E72A50DE5}" srcOrd="10" destOrd="0" presId="urn:microsoft.com/office/officeart/2011/layout/CircleProcess"/>
    <dgm:cxn modelId="{BD6A8582-3177-4735-B76B-3891201A6D24}" type="presParOf" srcId="{91159260-B272-4E4B-9350-98B380F96E07}" destId="{B53F1B75-9F81-4623-AC9F-F514AFD7B9D8}" srcOrd="11" destOrd="0" presId="urn:microsoft.com/office/officeart/2011/layout/CircleProcess"/>
    <dgm:cxn modelId="{7BBAA7B5-DB40-4FCB-9052-49AEDCDB3D59}" type="presParOf" srcId="{91159260-B272-4E4B-9350-98B380F96E07}" destId="{37DB1079-C6B0-4741-965B-6C59A12461BC}" srcOrd="12" destOrd="0" presId="urn:microsoft.com/office/officeart/2011/layout/CircleProcess"/>
    <dgm:cxn modelId="{F0D90BC7-D0D0-4486-B79E-BAFBC044E940}" type="presParOf" srcId="{37DB1079-C6B0-4741-965B-6C59A12461BC}" destId="{141C7B22-3E76-46D6-9142-BDF2F2B8586C}" srcOrd="0" destOrd="0" presId="urn:microsoft.com/office/officeart/2011/layout/CircleProcess"/>
    <dgm:cxn modelId="{2A318371-7054-440E-BA22-4F9B06E8F840}" type="presParOf" srcId="{91159260-B272-4E4B-9350-98B380F96E07}" destId="{2B51E5EA-A648-4017-A27D-C8AC2D295015}" srcOrd="13" destOrd="0" presId="urn:microsoft.com/office/officeart/2011/layout/CircleProcess"/>
    <dgm:cxn modelId="{24BD430A-D41C-44D8-B51C-75C592E4C161}" type="presParOf" srcId="{2B51E5EA-A648-4017-A27D-C8AC2D295015}" destId="{107D1644-0C96-46ED-933E-D91A55D6695A}" srcOrd="0" destOrd="0" presId="urn:microsoft.com/office/officeart/2011/layout/CircleProcess"/>
    <dgm:cxn modelId="{C1F2BC13-95F7-4D58-B9CB-B7B1302919C7}" type="presParOf" srcId="{91159260-B272-4E4B-9350-98B380F96E07}" destId="{BE00BB1A-B8B8-4FD7-AFD2-401D03527684}" srcOrd="14" destOrd="0" presId="urn:microsoft.com/office/officeart/2011/layout/CircleProcess"/>
    <dgm:cxn modelId="{37467BDC-FC55-4973-860E-4F61646804E3}" type="presParOf" srcId="{91159260-B272-4E4B-9350-98B380F96E07}" destId="{72232B55-2E25-497E-89F6-99390D3626D5}" srcOrd="15"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02F48-3944-4EA6-939A-B03023AD327F}">
      <dsp:nvSpPr>
        <dsp:cNvPr id="0" name=""/>
        <dsp:cNvSpPr/>
      </dsp:nvSpPr>
      <dsp:spPr>
        <a:xfrm>
          <a:off x="5224887" y="0"/>
          <a:ext cx="2517927" cy="2518054"/>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938E74-4B84-48EA-B5CE-905F59EE29D7}">
      <dsp:nvSpPr>
        <dsp:cNvPr id="0" name=""/>
        <dsp:cNvSpPr/>
      </dsp:nvSpPr>
      <dsp:spPr>
        <a:xfrm>
          <a:off x="5780806" y="911961"/>
          <a:ext cx="1405146" cy="702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Identify Practice Gap</a:t>
          </a:r>
        </a:p>
      </dsp:txBody>
      <dsp:txXfrm>
        <a:off x="5780806" y="911961"/>
        <a:ext cx="1405146" cy="702259"/>
      </dsp:txXfrm>
    </dsp:sp>
    <dsp:sp modelId="{1DA446F5-CE5F-472C-A254-86C3E1A8F730}">
      <dsp:nvSpPr>
        <dsp:cNvPr id="0" name=""/>
        <dsp:cNvSpPr/>
      </dsp:nvSpPr>
      <dsp:spPr>
        <a:xfrm>
          <a:off x="4525384" y="1446783"/>
          <a:ext cx="2517927" cy="2518054"/>
        </a:xfrm>
        <a:prstGeom prst="leftCircularArrow">
          <a:avLst>
            <a:gd name="adj1" fmla="val 10980"/>
            <a:gd name="adj2" fmla="val 1142322"/>
            <a:gd name="adj3" fmla="val 6300000"/>
            <a:gd name="adj4" fmla="val 18900000"/>
            <a:gd name="adj5" fmla="val 125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E40484-267E-4B71-93C9-F67343EE1C62}">
      <dsp:nvSpPr>
        <dsp:cNvPr id="0" name=""/>
        <dsp:cNvSpPr/>
      </dsp:nvSpPr>
      <dsp:spPr>
        <a:xfrm>
          <a:off x="5078469" y="2361996"/>
          <a:ext cx="1405146" cy="702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Plan Activity Content</a:t>
          </a:r>
        </a:p>
      </dsp:txBody>
      <dsp:txXfrm>
        <a:off x="5078469" y="2361996"/>
        <a:ext cx="1405146" cy="702259"/>
      </dsp:txXfrm>
    </dsp:sp>
    <dsp:sp modelId="{C3802244-AB13-4693-AADE-6B6F362D6D76}">
      <dsp:nvSpPr>
        <dsp:cNvPr id="0" name=""/>
        <dsp:cNvSpPr/>
      </dsp:nvSpPr>
      <dsp:spPr>
        <a:xfrm>
          <a:off x="5224887" y="2900070"/>
          <a:ext cx="2517927" cy="2518054"/>
        </a:xfrm>
        <a:prstGeom prst="circularArrow">
          <a:avLst>
            <a:gd name="adj1" fmla="val 10980"/>
            <a:gd name="adj2" fmla="val 1142322"/>
            <a:gd name="adj3" fmla="val 4500000"/>
            <a:gd name="adj4" fmla="val 13500000"/>
            <a:gd name="adj5" fmla="val 12500"/>
          </a:avLst>
        </a:prstGeom>
        <a:solidFill>
          <a:schemeClr val="accent3">
            <a:hueOff val="1104982"/>
            <a:satOff val="13900"/>
            <a:lumOff val="28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035ED-DC31-460D-BC8A-9C564495E683}">
      <dsp:nvSpPr>
        <dsp:cNvPr id="0" name=""/>
        <dsp:cNvSpPr/>
      </dsp:nvSpPr>
      <dsp:spPr>
        <a:xfrm>
          <a:off x="5780806" y="3811219"/>
          <a:ext cx="1405146" cy="702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Write Learning Objectives</a:t>
          </a:r>
        </a:p>
      </dsp:txBody>
      <dsp:txXfrm>
        <a:off x="5780806" y="3811219"/>
        <a:ext cx="1405146" cy="702259"/>
      </dsp:txXfrm>
    </dsp:sp>
    <dsp:sp modelId="{BF05DFC8-3EED-422C-A9B0-D0337619945E}">
      <dsp:nvSpPr>
        <dsp:cNvPr id="0" name=""/>
        <dsp:cNvSpPr/>
      </dsp:nvSpPr>
      <dsp:spPr>
        <a:xfrm>
          <a:off x="4525384" y="4349292"/>
          <a:ext cx="2517927" cy="2518054"/>
        </a:xfrm>
        <a:prstGeom prst="leftCircularArrow">
          <a:avLst>
            <a:gd name="adj1" fmla="val 10980"/>
            <a:gd name="adj2" fmla="val 1142322"/>
            <a:gd name="adj3" fmla="val 6300000"/>
            <a:gd name="adj4" fmla="val 18900000"/>
            <a:gd name="adj5" fmla="val 12500"/>
          </a:avLst>
        </a:prstGeom>
        <a:solidFill>
          <a:schemeClr val="accent3">
            <a:hueOff val="1657473"/>
            <a:satOff val="20850"/>
            <a:lumOff val="4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047418-ACF0-4ABF-8B8C-670EAC85FBF8}">
      <dsp:nvSpPr>
        <dsp:cNvPr id="0" name=""/>
        <dsp:cNvSpPr/>
      </dsp:nvSpPr>
      <dsp:spPr>
        <a:xfrm>
          <a:off x="5078469" y="5261254"/>
          <a:ext cx="1405146" cy="702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Deliver Content</a:t>
          </a:r>
        </a:p>
      </dsp:txBody>
      <dsp:txXfrm>
        <a:off x="5078469" y="5261254"/>
        <a:ext cx="1405146" cy="702259"/>
      </dsp:txXfrm>
    </dsp:sp>
    <dsp:sp modelId="{FCDE0BCF-8568-426B-90D9-7984D8852004}">
      <dsp:nvSpPr>
        <dsp:cNvPr id="0" name=""/>
        <dsp:cNvSpPr/>
      </dsp:nvSpPr>
      <dsp:spPr>
        <a:xfrm>
          <a:off x="5403896" y="5963513"/>
          <a:ext cx="2163216" cy="2164486"/>
        </a:xfrm>
        <a:prstGeom prst="blockArc">
          <a:avLst>
            <a:gd name="adj1" fmla="val 13500000"/>
            <a:gd name="adj2" fmla="val 10800000"/>
            <a:gd name="adj3" fmla="val 12740"/>
          </a:avLst>
        </a:prstGeom>
        <a:solidFill>
          <a:schemeClr val="accent3">
            <a:hueOff val="2209964"/>
            <a:satOff val="27800"/>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565BAB-81DB-4EA1-8252-5EE7DE1B16A5}">
      <dsp:nvSpPr>
        <dsp:cNvPr id="0" name=""/>
        <dsp:cNvSpPr/>
      </dsp:nvSpPr>
      <dsp:spPr>
        <a:xfrm>
          <a:off x="5780806" y="6711289"/>
          <a:ext cx="1405146" cy="702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Evaluate Activity</a:t>
          </a:r>
        </a:p>
      </dsp:txBody>
      <dsp:txXfrm>
        <a:off x="5780806" y="6711289"/>
        <a:ext cx="1405146" cy="7022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39C50-3E35-4999-AE61-6594CE7229DB}">
      <dsp:nvSpPr>
        <dsp:cNvPr id="0" name=""/>
        <dsp:cNvSpPr/>
      </dsp:nvSpPr>
      <dsp:spPr>
        <a:xfrm rot="18377709">
          <a:off x="-515355" y="4614461"/>
          <a:ext cx="7114763" cy="621504"/>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AE057-09D7-4FE1-94C0-AEA1EB4F7036}">
      <dsp:nvSpPr>
        <dsp:cNvPr id="0" name=""/>
        <dsp:cNvSpPr/>
      </dsp:nvSpPr>
      <dsp:spPr>
        <a:xfrm>
          <a:off x="2986328" y="0"/>
          <a:ext cx="3022600" cy="2160676"/>
        </a:xfrm>
        <a:prstGeom prst="trapezoid">
          <a:avLst>
            <a:gd name="adj" fmla="val 6994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100000"/>
            </a:lnSpc>
            <a:spcBef>
              <a:spcPct val="0"/>
            </a:spcBef>
            <a:spcAft>
              <a:spcPts val="0"/>
            </a:spcAft>
            <a:buNone/>
          </a:pPr>
          <a:r>
            <a:rPr lang="en-US" sz="4300" kern="1200" dirty="0"/>
            <a:t>Performance</a:t>
          </a:r>
        </a:p>
        <a:p>
          <a:pPr marL="0" lvl="0" indent="0" algn="ctr" defTabSz="1911350">
            <a:lnSpc>
              <a:spcPct val="100000"/>
            </a:lnSpc>
            <a:spcBef>
              <a:spcPct val="0"/>
            </a:spcBef>
            <a:spcAft>
              <a:spcPts val="0"/>
            </a:spcAft>
            <a:buNone/>
          </a:pPr>
          <a:r>
            <a:rPr lang="en-US" sz="2800" kern="1200" dirty="0"/>
            <a:t>Evaluating, Creating</a:t>
          </a:r>
        </a:p>
      </dsp:txBody>
      <dsp:txXfrm>
        <a:off x="2986328" y="0"/>
        <a:ext cx="3022600" cy="2160676"/>
      </dsp:txXfrm>
    </dsp:sp>
    <dsp:sp modelId="{D3D20C85-34B7-4B58-AE75-5D5FDEA37245}">
      <dsp:nvSpPr>
        <dsp:cNvPr id="0" name=""/>
        <dsp:cNvSpPr/>
      </dsp:nvSpPr>
      <dsp:spPr>
        <a:xfrm>
          <a:off x="1511299" y="2160675"/>
          <a:ext cx="6045200" cy="2160676"/>
        </a:xfrm>
        <a:prstGeom prst="trapezoid">
          <a:avLst>
            <a:gd name="adj" fmla="val 69946"/>
          </a:avLst>
        </a:prstGeom>
        <a:solidFill>
          <a:schemeClr val="accent3">
            <a:hueOff val="1104982"/>
            <a:satOff val="13900"/>
            <a:lumOff val="28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endParaRPr lang="en-US" sz="4300" kern="1200" dirty="0"/>
        </a:p>
        <a:p>
          <a:pPr marL="0" lvl="0" indent="0" algn="ctr" defTabSz="1911350">
            <a:lnSpc>
              <a:spcPct val="90000"/>
            </a:lnSpc>
            <a:spcBef>
              <a:spcPct val="0"/>
            </a:spcBef>
            <a:spcAft>
              <a:spcPts val="0"/>
            </a:spcAft>
            <a:buNone/>
          </a:pPr>
          <a:r>
            <a:rPr lang="en-US" sz="4300" kern="1200" dirty="0"/>
            <a:t>Skills/Strategy</a:t>
          </a:r>
        </a:p>
        <a:p>
          <a:pPr marL="0" lvl="0" indent="0" algn="ctr" defTabSz="1911350">
            <a:lnSpc>
              <a:spcPct val="90000"/>
            </a:lnSpc>
            <a:spcBef>
              <a:spcPct val="0"/>
            </a:spcBef>
            <a:spcAft>
              <a:spcPts val="0"/>
            </a:spcAft>
            <a:buNone/>
          </a:pPr>
          <a:r>
            <a:rPr lang="en-US" sz="2800" kern="1200" dirty="0"/>
            <a:t>Applying, Analyzing</a:t>
          </a:r>
        </a:p>
      </dsp:txBody>
      <dsp:txXfrm>
        <a:off x="2569209" y="2160675"/>
        <a:ext cx="3929380" cy="2160676"/>
      </dsp:txXfrm>
    </dsp:sp>
    <dsp:sp modelId="{20953350-C805-4DC5-9CBC-63B44AA8F33C}">
      <dsp:nvSpPr>
        <dsp:cNvPr id="0" name=""/>
        <dsp:cNvSpPr/>
      </dsp:nvSpPr>
      <dsp:spPr>
        <a:xfrm>
          <a:off x="0" y="4321352"/>
          <a:ext cx="9067800" cy="2160676"/>
        </a:xfrm>
        <a:prstGeom prst="trapezoid">
          <a:avLst>
            <a:gd name="adj" fmla="val 69946"/>
          </a:avLst>
        </a:prstGeom>
        <a:solidFill>
          <a:schemeClr val="accent3">
            <a:hueOff val="2209964"/>
            <a:satOff val="27800"/>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endParaRPr lang="en-US" sz="4300" kern="1200" dirty="0"/>
        </a:p>
        <a:p>
          <a:pPr marL="0" lvl="0" indent="0" algn="ctr" defTabSz="1911350">
            <a:lnSpc>
              <a:spcPct val="90000"/>
            </a:lnSpc>
            <a:spcBef>
              <a:spcPct val="0"/>
            </a:spcBef>
            <a:spcAft>
              <a:spcPts val="0"/>
            </a:spcAft>
            <a:buNone/>
          </a:pPr>
          <a:r>
            <a:rPr lang="en-US" sz="4300" kern="1200" dirty="0"/>
            <a:t>Knowledge</a:t>
          </a:r>
        </a:p>
        <a:p>
          <a:pPr marL="0" lvl="0" indent="0" algn="ctr" defTabSz="1911350">
            <a:lnSpc>
              <a:spcPct val="90000"/>
            </a:lnSpc>
            <a:spcBef>
              <a:spcPct val="0"/>
            </a:spcBef>
            <a:spcAft>
              <a:spcPts val="0"/>
            </a:spcAft>
            <a:buNone/>
          </a:pPr>
          <a:r>
            <a:rPr lang="en-US" sz="2800" kern="1200" dirty="0"/>
            <a:t>Remembering, Understanding </a:t>
          </a:r>
        </a:p>
      </dsp:txBody>
      <dsp:txXfrm>
        <a:off x="1586864" y="4321352"/>
        <a:ext cx="5894070" cy="21606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1C224-FFF8-4BD3-9951-DE6367E08536}">
      <dsp:nvSpPr>
        <dsp:cNvPr id="0" name=""/>
        <dsp:cNvSpPr/>
      </dsp:nvSpPr>
      <dsp:spPr>
        <a:xfrm>
          <a:off x="1991898" y="0"/>
          <a:ext cx="7306502" cy="4471487"/>
        </a:xfrm>
        <a:prstGeom prst="trapezoid">
          <a:avLst>
            <a:gd name="adj" fmla="val 81701"/>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br>
            <a:rPr lang="en-US" sz="6500" kern="1200" dirty="0"/>
          </a:br>
          <a:r>
            <a:rPr lang="en-US" sz="6500" kern="1200" dirty="0"/>
            <a:t>Passive </a:t>
          </a:r>
          <a:br>
            <a:rPr lang="en-US" sz="6500" kern="1200" dirty="0"/>
          </a:br>
          <a:r>
            <a:rPr lang="en-US" sz="6500" kern="1200" dirty="0"/>
            <a:t>Learning</a:t>
          </a:r>
        </a:p>
      </dsp:txBody>
      <dsp:txXfrm>
        <a:off x="1991898" y="0"/>
        <a:ext cx="7306502" cy="4471487"/>
      </dsp:txXfrm>
    </dsp:sp>
    <dsp:sp modelId="{78FAF04C-562E-44F6-8F27-FDE1F3B7BFD7}">
      <dsp:nvSpPr>
        <dsp:cNvPr id="0" name=""/>
        <dsp:cNvSpPr/>
      </dsp:nvSpPr>
      <dsp:spPr>
        <a:xfrm>
          <a:off x="0" y="4471487"/>
          <a:ext cx="11290300" cy="2438034"/>
        </a:xfrm>
        <a:prstGeom prst="trapezoid">
          <a:avLst>
            <a:gd name="adj" fmla="val 81701"/>
          </a:avLst>
        </a:prstGeom>
        <a:solidFill>
          <a:schemeClr val="accent3">
            <a:hueOff val="2209964"/>
            <a:satOff val="27800"/>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Active </a:t>
          </a:r>
          <a:br>
            <a:rPr lang="en-US" sz="6500" kern="1200" dirty="0"/>
          </a:br>
          <a:r>
            <a:rPr lang="en-US" sz="6500" kern="1200" dirty="0"/>
            <a:t>Learning</a:t>
          </a:r>
        </a:p>
      </dsp:txBody>
      <dsp:txXfrm>
        <a:off x="1975802" y="4471487"/>
        <a:ext cx="7338695" cy="2438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E2CE7-1B65-4261-BE86-2E40A31EB377}">
      <dsp:nvSpPr>
        <dsp:cNvPr id="0" name=""/>
        <dsp:cNvSpPr/>
      </dsp:nvSpPr>
      <dsp:spPr>
        <a:xfrm>
          <a:off x="1719746" y="0"/>
          <a:ext cx="7817612" cy="7817612"/>
        </a:xfrm>
        <a:prstGeom prst="triangl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E21155-B3BF-4729-9544-85C75A229B44}">
      <dsp:nvSpPr>
        <dsp:cNvPr id="0" name=""/>
        <dsp:cNvSpPr/>
      </dsp:nvSpPr>
      <dsp:spPr>
        <a:xfrm>
          <a:off x="5628552" y="785960"/>
          <a:ext cx="5081447" cy="92528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Creating:</a:t>
          </a:r>
          <a:r>
            <a:rPr lang="en-US" sz="1700" kern="1200" dirty="0"/>
            <a:t> Assemble, construct, create, design, develop, formulate plan, propose</a:t>
          </a:r>
        </a:p>
      </dsp:txBody>
      <dsp:txXfrm>
        <a:off x="5673721" y="831129"/>
        <a:ext cx="4991109" cy="834949"/>
      </dsp:txXfrm>
    </dsp:sp>
    <dsp:sp modelId="{D4A096AB-13E4-4C74-A32D-90B235BD1C0F}">
      <dsp:nvSpPr>
        <dsp:cNvPr id="0" name=""/>
        <dsp:cNvSpPr/>
      </dsp:nvSpPr>
      <dsp:spPr>
        <a:xfrm>
          <a:off x="5628552" y="1826908"/>
          <a:ext cx="5081447" cy="92528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Evaluating: </a:t>
          </a:r>
          <a:r>
            <a:rPr lang="en-US" sz="1700" kern="1200" dirty="0"/>
            <a:t>Appraise, argue, assess, defend, evaluate, judge, select, support, value</a:t>
          </a:r>
        </a:p>
      </dsp:txBody>
      <dsp:txXfrm>
        <a:off x="5673721" y="1872077"/>
        <a:ext cx="4991109" cy="834949"/>
      </dsp:txXfrm>
    </dsp:sp>
    <dsp:sp modelId="{23A3A294-0991-49E7-9F30-3BA6BB5DC35B}">
      <dsp:nvSpPr>
        <dsp:cNvPr id="0" name=""/>
        <dsp:cNvSpPr/>
      </dsp:nvSpPr>
      <dsp:spPr>
        <a:xfrm>
          <a:off x="5628552" y="2867857"/>
          <a:ext cx="5081447" cy="92528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Analyzing:</a:t>
          </a:r>
          <a:r>
            <a:rPr lang="en-US" sz="1700" kern="1200" dirty="0"/>
            <a:t> Calculate, compare, contrast, differentiate, discriminate, distinguish, examine, experiment, test</a:t>
          </a:r>
        </a:p>
      </dsp:txBody>
      <dsp:txXfrm>
        <a:off x="5673721" y="2913026"/>
        <a:ext cx="4991109" cy="834949"/>
      </dsp:txXfrm>
    </dsp:sp>
    <dsp:sp modelId="{26DAE67C-6AC0-468B-9C2A-EBAF42FFF8D1}">
      <dsp:nvSpPr>
        <dsp:cNvPr id="0" name=""/>
        <dsp:cNvSpPr/>
      </dsp:nvSpPr>
      <dsp:spPr>
        <a:xfrm>
          <a:off x="5628552" y="3908806"/>
          <a:ext cx="5081447" cy="92528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Applying: </a:t>
          </a:r>
          <a:r>
            <a:rPr lang="en-US" sz="1700" kern="1200" dirty="0"/>
            <a:t>Choose, demonstrate, employ, illustrate, interpret, operate, schedule, sketch, solve, use, write</a:t>
          </a:r>
        </a:p>
      </dsp:txBody>
      <dsp:txXfrm>
        <a:off x="5673721" y="3953975"/>
        <a:ext cx="4991109" cy="834949"/>
      </dsp:txXfrm>
    </dsp:sp>
    <dsp:sp modelId="{4E9C3A3B-54CB-471F-B04A-AEAF2C5AD4E3}">
      <dsp:nvSpPr>
        <dsp:cNvPr id="0" name=""/>
        <dsp:cNvSpPr/>
      </dsp:nvSpPr>
      <dsp:spPr>
        <a:xfrm>
          <a:off x="5628552" y="4949754"/>
          <a:ext cx="5081447" cy="92528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Understanding:</a:t>
          </a:r>
          <a:r>
            <a:rPr lang="en-US" sz="1700" kern="1200" dirty="0"/>
            <a:t> Classify, describe, explain, identify, locate, outline, recognize, report, select</a:t>
          </a:r>
        </a:p>
      </dsp:txBody>
      <dsp:txXfrm>
        <a:off x="5673721" y="4994923"/>
        <a:ext cx="4991109" cy="834949"/>
      </dsp:txXfrm>
    </dsp:sp>
    <dsp:sp modelId="{A1130B5A-CCC5-477E-A371-51E9B2C660D4}">
      <dsp:nvSpPr>
        <dsp:cNvPr id="0" name=""/>
        <dsp:cNvSpPr/>
      </dsp:nvSpPr>
      <dsp:spPr>
        <a:xfrm>
          <a:off x="5628552" y="5990703"/>
          <a:ext cx="5081447" cy="92528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Remembering: </a:t>
          </a:r>
          <a:r>
            <a:rPr lang="en-US" sz="1700" kern="1200" dirty="0"/>
            <a:t>Define, list, name, order, recall, repeat, reproduce, state</a:t>
          </a:r>
        </a:p>
      </dsp:txBody>
      <dsp:txXfrm>
        <a:off x="5673721" y="6035872"/>
        <a:ext cx="4991109" cy="8349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6644E-0CE3-4AEC-85BE-71F4EC876AF1}">
      <dsp:nvSpPr>
        <dsp:cNvPr id="0" name=""/>
        <dsp:cNvSpPr/>
      </dsp:nvSpPr>
      <dsp:spPr>
        <a:xfrm>
          <a:off x="9825686" y="2071495"/>
          <a:ext cx="2931380" cy="293153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3FF3D-8CEA-4D96-8DBE-D2A40622C18C}">
      <dsp:nvSpPr>
        <dsp:cNvPr id="0" name=""/>
        <dsp:cNvSpPr/>
      </dsp:nvSpPr>
      <dsp:spPr>
        <a:xfrm>
          <a:off x="9923734" y="2169229"/>
          <a:ext cx="2736542" cy="2736061"/>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Post-Activity</a:t>
          </a:r>
          <a:r>
            <a:rPr lang="en-US" sz="2400" b="1" kern="1200" dirty="0"/>
            <a:t> </a:t>
          </a:r>
          <a:r>
            <a:rPr lang="en-US" sz="2800" b="1" kern="1200" dirty="0"/>
            <a:t>Submissions</a:t>
          </a:r>
          <a:endParaRPr lang="en-US" sz="2400" b="1" kern="1200" dirty="0"/>
        </a:p>
      </dsp:txBody>
      <dsp:txXfrm>
        <a:off x="10314669" y="2560169"/>
        <a:ext cx="1954672" cy="1954182"/>
      </dsp:txXfrm>
    </dsp:sp>
    <dsp:sp modelId="{76B38E81-142A-40D4-B745-CC3AD25F0D9D}">
      <dsp:nvSpPr>
        <dsp:cNvPr id="0" name=""/>
        <dsp:cNvSpPr/>
      </dsp:nvSpPr>
      <dsp:spPr>
        <a:xfrm>
          <a:off x="9923734" y="5057037"/>
          <a:ext cx="2736542" cy="1606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Final syllabus and any other educational materials distributed to learners</a:t>
          </a:r>
        </a:p>
        <a:p>
          <a:pPr marL="171450" lvl="1" indent="-171450" algn="l" defTabSz="711200">
            <a:lnSpc>
              <a:spcPct val="90000"/>
            </a:lnSpc>
            <a:spcBef>
              <a:spcPct val="0"/>
            </a:spcBef>
            <a:spcAft>
              <a:spcPct val="15000"/>
            </a:spcAft>
            <a:buChar char="•"/>
          </a:pPr>
          <a:r>
            <a:rPr lang="en-US" sz="1600" kern="1200" dirty="0"/>
            <a:t>Final marketing materials</a:t>
          </a:r>
        </a:p>
        <a:p>
          <a:pPr marL="171450" lvl="1" indent="-171450" algn="l" defTabSz="711200">
            <a:lnSpc>
              <a:spcPct val="90000"/>
            </a:lnSpc>
            <a:spcBef>
              <a:spcPct val="0"/>
            </a:spcBef>
            <a:spcAft>
              <a:spcPct val="15000"/>
            </a:spcAft>
            <a:buChar char="•"/>
          </a:pPr>
          <a:r>
            <a:rPr lang="en-US" sz="1600" kern="1200" dirty="0"/>
            <a:t>Income reporting</a:t>
          </a:r>
        </a:p>
      </dsp:txBody>
      <dsp:txXfrm>
        <a:off x="9923734" y="5057037"/>
        <a:ext cx="2736542" cy="1606966"/>
      </dsp:txXfrm>
    </dsp:sp>
    <dsp:sp modelId="{72BCE046-679D-4389-AEF9-561DA7566B90}">
      <dsp:nvSpPr>
        <dsp:cNvPr id="0" name=""/>
        <dsp:cNvSpPr/>
      </dsp:nvSpPr>
      <dsp:spPr>
        <a:xfrm rot="2700000">
          <a:off x="6783663" y="2071288"/>
          <a:ext cx="2931428" cy="2931428"/>
        </a:xfrm>
        <a:prstGeom prst="teardrop">
          <a:avLst>
            <a:gd name="adj" fmla="val 100000"/>
          </a:avLst>
        </a:prstGeom>
        <a:solidFill>
          <a:schemeClr val="accent3">
            <a:hueOff val="736655"/>
            <a:satOff val="9267"/>
            <a:lumOff val="1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D5056A-012C-4FAD-A83D-3FE240D11A79}">
      <dsp:nvSpPr>
        <dsp:cNvPr id="0" name=""/>
        <dsp:cNvSpPr/>
      </dsp:nvSpPr>
      <dsp:spPr>
        <a:xfrm>
          <a:off x="6894305" y="2169229"/>
          <a:ext cx="2736542" cy="2736061"/>
        </a:xfrm>
        <a:prstGeom prst="ellipse">
          <a:avLst/>
        </a:prstGeom>
        <a:solidFill>
          <a:schemeClr val="lt1">
            <a:alpha val="90000"/>
            <a:hueOff val="0"/>
            <a:satOff val="0"/>
            <a:lumOff val="0"/>
            <a:alphaOff val="0"/>
          </a:schemeClr>
        </a:solidFill>
        <a:ln w="12700" cap="flat" cmpd="sng" algn="ctr">
          <a:solidFill>
            <a:schemeClr val="accent3">
              <a:hueOff val="736655"/>
              <a:satOff val="9267"/>
              <a:lumOff val="18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Approval </a:t>
          </a:r>
        </a:p>
      </dsp:txBody>
      <dsp:txXfrm>
        <a:off x="7285240" y="2560169"/>
        <a:ext cx="1954672" cy="1954182"/>
      </dsp:txXfrm>
    </dsp:sp>
    <dsp:sp modelId="{F1791F14-3D6F-4E84-8652-B5FA039EA0FF}">
      <dsp:nvSpPr>
        <dsp:cNvPr id="0" name=""/>
        <dsp:cNvSpPr/>
      </dsp:nvSpPr>
      <dsp:spPr>
        <a:xfrm>
          <a:off x="6894305" y="5057037"/>
          <a:ext cx="2736542" cy="1606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Registration</a:t>
          </a:r>
        </a:p>
        <a:p>
          <a:pPr marL="171450" lvl="1" indent="-171450" algn="l" defTabSz="711200">
            <a:lnSpc>
              <a:spcPct val="90000"/>
            </a:lnSpc>
            <a:spcBef>
              <a:spcPct val="0"/>
            </a:spcBef>
            <a:spcAft>
              <a:spcPct val="15000"/>
            </a:spcAft>
            <a:buChar char="•"/>
          </a:pPr>
          <a:r>
            <a:rPr lang="en-US" sz="1600" kern="1200" dirty="0"/>
            <a:t>Marketing</a:t>
          </a:r>
        </a:p>
        <a:p>
          <a:pPr marL="342900" lvl="2" indent="-171450" algn="l" defTabSz="711200">
            <a:lnSpc>
              <a:spcPct val="90000"/>
            </a:lnSpc>
            <a:spcBef>
              <a:spcPct val="0"/>
            </a:spcBef>
            <a:spcAft>
              <a:spcPct val="15000"/>
            </a:spcAft>
            <a:buChar char="•"/>
          </a:pPr>
          <a:r>
            <a:rPr lang="en-US" sz="1600" kern="1200" dirty="0" err="1"/>
            <a:t>CloudCME</a:t>
          </a:r>
          <a:r>
            <a:rPr lang="en-US" sz="1600" kern="1200" dirty="0"/>
            <a:t> portal</a:t>
          </a:r>
        </a:p>
        <a:p>
          <a:pPr marL="342900" lvl="2" indent="-171450" algn="l" defTabSz="711200">
            <a:lnSpc>
              <a:spcPct val="90000"/>
            </a:lnSpc>
            <a:spcBef>
              <a:spcPct val="0"/>
            </a:spcBef>
            <a:spcAft>
              <a:spcPct val="15000"/>
            </a:spcAft>
            <a:buChar char="•"/>
          </a:pPr>
          <a:r>
            <a:rPr lang="en-US" sz="1600" kern="1200" dirty="0"/>
            <a:t>Printed/promotional materials</a:t>
          </a:r>
        </a:p>
        <a:p>
          <a:pPr marL="342900" lvl="2" indent="-171450" algn="l" defTabSz="711200">
            <a:lnSpc>
              <a:spcPct val="90000"/>
            </a:lnSpc>
            <a:spcBef>
              <a:spcPct val="0"/>
            </a:spcBef>
            <a:spcAft>
              <a:spcPct val="15000"/>
            </a:spcAft>
            <a:buChar char="•"/>
          </a:pPr>
          <a:r>
            <a:rPr lang="en-US" sz="1600" kern="1200" dirty="0"/>
            <a:t>Piedmont Empowered communications</a:t>
          </a:r>
        </a:p>
        <a:p>
          <a:pPr marL="171450" lvl="1" indent="-171450" algn="l" defTabSz="711200">
            <a:lnSpc>
              <a:spcPct val="90000"/>
            </a:lnSpc>
            <a:spcBef>
              <a:spcPct val="0"/>
            </a:spcBef>
            <a:spcAft>
              <a:spcPct val="15000"/>
            </a:spcAft>
            <a:buChar char="•"/>
          </a:pPr>
          <a:r>
            <a:rPr lang="en-US" sz="1600" kern="1200" dirty="0"/>
            <a:t>Disclosure to learners</a:t>
          </a:r>
        </a:p>
        <a:p>
          <a:pPr marL="171450" lvl="1" indent="-171450" algn="l" defTabSz="711200">
            <a:lnSpc>
              <a:spcPct val="90000"/>
            </a:lnSpc>
            <a:spcBef>
              <a:spcPct val="0"/>
            </a:spcBef>
            <a:spcAft>
              <a:spcPct val="15000"/>
            </a:spcAft>
            <a:buChar char="•"/>
          </a:pPr>
          <a:r>
            <a:rPr lang="en-US" sz="1600" kern="1200" dirty="0"/>
            <a:t>Assessments and Evaluations</a:t>
          </a:r>
        </a:p>
        <a:p>
          <a:pPr marL="171450" lvl="1" indent="-171450" algn="l" defTabSz="711200">
            <a:lnSpc>
              <a:spcPct val="90000"/>
            </a:lnSpc>
            <a:spcBef>
              <a:spcPct val="0"/>
            </a:spcBef>
            <a:spcAft>
              <a:spcPct val="15000"/>
            </a:spcAft>
            <a:buChar char="•"/>
          </a:pPr>
          <a:r>
            <a:rPr lang="en-US" sz="1600" kern="1200" dirty="0"/>
            <a:t>Learner management</a:t>
          </a:r>
        </a:p>
      </dsp:txBody>
      <dsp:txXfrm>
        <a:off x="6894305" y="5057037"/>
        <a:ext cx="2736542" cy="1606966"/>
      </dsp:txXfrm>
    </dsp:sp>
    <dsp:sp modelId="{D1EF8A37-DFBC-4287-AC0A-E8E7FBA625D2}">
      <dsp:nvSpPr>
        <dsp:cNvPr id="0" name=""/>
        <dsp:cNvSpPr/>
      </dsp:nvSpPr>
      <dsp:spPr>
        <a:xfrm rot="2700000">
          <a:off x="3766804" y="2071288"/>
          <a:ext cx="2931428" cy="2931428"/>
        </a:xfrm>
        <a:prstGeom prst="teardrop">
          <a:avLst>
            <a:gd name="adj" fmla="val 100000"/>
          </a:avLst>
        </a:prstGeom>
        <a:solidFill>
          <a:schemeClr val="accent3">
            <a:hueOff val="1473309"/>
            <a:satOff val="18533"/>
            <a:lumOff val="37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862076-02B2-4C66-8095-F2F2096F8E15}">
      <dsp:nvSpPr>
        <dsp:cNvPr id="0" name=""/>
        <dsp:cNvSpPr/>
      </dsp:nvSpPr>
      <dsp:spPr>
        <a:xfrm>
          <a:off x="3864876" y="2169229"/>
          <a:ext cx="2736542" cy="2736061"/>
        </a:xfrm>
        <a:prstGeom prst="ellipse">
          <a:avLst/>
        </a:prstGeom>
        <a:solidFill>
          <a:schemeClr val="lt1">
            <a:alpha val="90000"/>
            <a:hueOff val="0"/>
            <a:satOff val="0"/>
            <a:lumOff val="0"/>
            <a:alphaOff val="0"/>
          </a:schemeClr>
        </a:solidFill>
        <a:ln w="12700" cap="flat" cmpd="sng" algn="ctr">
          <a:solidFill>
            <a:schemeClr val="accent3">
              <a:hueOff val="1473309"/>
              <a:satOff val="18533"/>
              <a:lumOff val="37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On-line Application </a:t>
          </a:r>
          <a:r>
            <a:rPr lang="en-US" sz="2800" b="1" kern="1200" dirty="0" err="1"/>
            <a:t>CloudCME</a:t>
          </a:r>
          <a:endParaRPr lang="en-US" sz="2800" b="1" kern="1200" dirty="0"/>
        </a:p>
        <a:p>
          <a:pPr marL="0" lvl="0" indent="0" algn="ctr" defTabSz="1244600">
            <a:lnSpc>
              <a:spcPct val="90000"/>
            </a:lnSpc>
            <a:spcBef>
              <a:spcPct val="0"/>
            </a:spcBef>
            <a:spcAft>
              <a:spcPct val="35000"/>
            </a:spcAft>
            <a:buNone/>
          </a:pPr>
          <a:r>
            <a:rPr lang="en-US" sz="2100" kern="1200" dirty="0"/>
            <a:t>Other Credits?</a:t>
          </a:r>
        </a:p>
      </dsp:txBody>
      <dsp:txXfrm>
        <a:off x="4255811" y="2560169"/>
        <a:ext cx="1954672" cy="1954182"/>
      </dsp:txXfrm>
    </dsp:sp>
    <dsp:sp modelId="{AE4128C7-4076-4164-AE31-015E72A50DE5}">
      <dsp:nvSpPr>
        <dsp:cNvPr id="0" name=""/>
        <dsp:cNvSpPr/>
      </dsp:nvSpPr>
      <dsp:spPr>
        <a:xfrm>
          <a:off x="3864876" y="5057037"/>
          <a:ext cx="2736542" cy="1606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Agenda</a:t>
          </a:r>
        </a:p>
        <a:p>
          <a:pPr marL="171450" lvl="1" indent="-171450" algn="l" defTabSz="711200">
            <a:lnSpc>
              <a:spcPct val="90000"/>
            </a:lnSpc>
            <a:spcBef>
              <a:spcPct val="0"/>
            </a:spcBef>
            <a:spcAft>
              <a:spcPct val="15000"/>
            </a:spcAft>
            <a:buChar char="•"/>
          </a:pPr>
          <a:r>
            <a:rPr lang="en-US" sz="1600" kern="1200" dirty="0"/>
            <a:t>Needs assessment documentation</a:t>
          </a:r>
        </a:p>
        <a:p>
          <a:pPr marL="171450" lvl="1" indent="-171450" algn="l" defTabSz="711200">
            <a:lnSpc>
              <a:spcPct val="90000"/>
            </a:lnSpc>
            <a:spcBef>
              <a:spcPct val="0"/>
            </a:spcBef>
            <a:spcAft>
              <a:spcPct val="15000"/>
            </a:spcAft>
            <a:buChar char="•"/>
          </a:pPr>
          <a:r>
            <a:rPr lang="en-US" sz="1600" kern="1200" dirty="0"/>
            <a:t>Non-educational interventions samples</a:t>
          </a:r>
        </a:p>
        <a:p>
          <a:pPr marL="171450" lvl="1" indent="-171450" algn="l" defTabSz="711200">
            <a:lnSpc>
              <a:spcPct val="90000"/>
            </a:lnSpc>
            <a:spcBef>
              <a:spcPct val="0"/>
            </a:spcBef>
            <a:spcAft>
              <a:spcPct val="15000"/>
            </a:spcAft>
            <a:buChar char="•"/>
          </a:pPr>
          <a:r>
            <a:rPr lang="en-US" sz="1600" kern="1200" dirty="0"/>
            <a:t>Draft promotional materials</a:t>
          </a:r>
        </a:p>
        <a:p>
          <a:pPr marL="171450" lvl="1" indent="-171450" algn="l" defTabSz="711200">
            <a:lnSpc>
              <a:spcPct val="90000"/>
            </a:lnSpc>
            <a:spcBef>
              <a:spcPct val="0"/>
            </a:spcBef>
            <a:spcAft>
              <a:spcPct val="15000"/>
            </a:spcAft>
            <a:buChar char="•"/>
          </a:pPr>
          <a:r>
            <a:rPr lang="en-US" sz="1600" kern="1200" dirty="0"/>
            <a:t>Disclosures/Mitigations</a:t>
          </a:r>
        </a:p>
        <a:p>
          <a:pPr marL="171450" lvl="1" indent="-171450" algn="l" defTabSz="711200">
            <a:lnSpc>
              <a:spcPct val="90000"/>
            </a:lnSpc>
            <a:spcBef>
              <a:spcPct val="0"/>
            </a:spcBef>
            <a:spcAft>
              <a:spcPct val="15000"/>
            </a:spcAft>
            <a:buChar char="•"/>
          </a:pPr>
          <a:r>
            <a:rPr lang="en-US" sz="1600" kern="1200" dirty="0"/>
            <a:t>Non-Piedmont credentialing bodies applications</a:t>
          </a:r>
        </a:p>
      </dsp:txBody>
      <dsp:txXfrm>
        <a:off x="3864876" y="5057037"/>
        <a:ext cx="2736542" cy="1606966"/>
      </dsp:txXfrm>
    </dsp:sp>
    <dsp:sp modelId="{141C7B22-3E76-46D6-9142-BDF2F2B8586C}">
      <dsp:nvSpPr>
        <dsp:cNvPr id="0" name=""/>
        <dsp:cNvSpPr/>
      </dsp:nvSpPr>
      <dsp:spPr>
        <a:xfrm rot="2700000">
          <a:off x="737376" y="2071288"/>
          <a:ext cx="2931428" cy="2931428"/>
        </a:xfrm>
        <a:prstGeom prst="teardrop">
          <a:avLst>
            <a:gd name="adj" fmla="val 100000"/>
          </a:avLst>
        </a:prstGeom>
        <a:solidFill>
          <a:schemeClr val="accent3">
            <a:hueOff val="2209964"/>
            <a:satOff val="27800"/>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7D1644-0C96-46ED-933E-D91A55D6695A}">
      <dsp:nvSpPr>
        <dsp:cNvPr id="0" name=""/>
        <dsp:cNvSpPr/>
      </dsp:nvSpPr>
      <dsp:spPr>
        <a:xfrm>
          <a:off x="835448" y="2169229"/>
          <a:ext cx="2736542" cy="2736061"/>
        </a:xfrm>
        <a:prstGeom prst="ellipse">
          <a:avLst/>
        </a:prstGeom>
        <a:solidFill>
          <a:schemeClr val="lt1">
            <a:alpha val="90000"/>
            <a:hueOff val="0"/>
            <a:satOff val="0"/>
            <a:lumOff val="0"/>
            <a:alphaOff val="0"/>
          </a:schemeClr>
        </a:solidFill>
        <a:ln w="12700" cap="flat" cmpd="sng" algn="ctr">
          <a:solidFill>
            <a:schemeClr val="accent3">
              <a:hueOff val="2209964"/>
              <a:satOff val="27800"/>
              <a:lumOff val="568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Planning/</a:t>
          </a:r>
          <a:br>
            <a:rPr lang="en-US" sz="2800" b="1" kern="1200" dirty="0"/>
          </a:br>
          <a:r>
            <a:rPr lang="en-US" sz="2800" b="1" kern="1200" dirty="0"/>
            <a:t>Logistics</a:t>
          </a:r>
        </a:p>
      </dsp:txBody>
      <dsp:txXfrm>
        <a:off x="1226382" y="2560169"/>
        <a:ext cx="1954672" cy="1954182"/>
      </dsp:txXfrm>
    </dsp:sp>
    <dsp:sp modelId="{BE00BB1A-B8B8-4FD7-AFD2-401D03527684}">
      <dsp:nvSpPr>
        <dsp:cNvPr id="0" name=""/>
        <dsp:cNvSpPr/>
      </dsp:nvSpPr>
      <dsp:spPr>
        <a:xfrm>
          <a:off x="835448" y="5057037"/>
          <a:ext cx="2736542" cy="1606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Form Committee representative of target audience</a:t>
          </a:r>
          <a:r>
            <a:rPr lang="en-US" sz="1600" kern="1200" dirty="0">
              <a:solidFill>
                <a:srgbClr val="C00000"/>
              </a:solidFill>
            </a:rPr>
            <a:t> </a:t>
          </a:r>
        </a:p>
        <a:p>
          <a:pPr marL="171450" lvl="1" indent="-171450" algn="l" defTabSz="711200">
            <a:lnSpc>
              <a:spcPct val="90000"/>
            </a:lnSpc>
            <a:spcBef>
              <a:spcPct val="0"/>
            </a:spcBef>
            <a:spcAft>
              <a:spcPct val="15000"/>
            </a:spcAft>
            <a:buChar char="•"/>
          </a:pPr>
          <a:r>
            <a:rPr lang="en-US" sz="1600" kern="1200" dirty="0"/>
            <a:t>Professional Performance Gap(s)</a:t>
          </a:r>
        </a:p>
        <a:p>
          <a:pPr marL="171450" lvl="1" indent="-171450" algn="l" defTabSz="711200">
            <a:lnSpc>
              <a:spcPct val="90000"/>
            </a:lnSpc>
            <a:spcBef>
              <a:spcPct val="0"/>
            </a:spcBef>
            <a:spcAft>
              <a:spcPct val="15000"/>
            </a:spcAft>
            <a:buChar char="•"/>
          </a:pPr>
          <a:r>
            <a:rPr lang="en-US" sz="1600" kern="1200" dirty="0"/>
            <a:t>Identify desired change</a:t>
          </a:r>
        </a:p>
        <a:p>
          <a:pPr marL="171450" lvl="1" indent="-171450" algn="l" defTabSz="711200">
            <a:lnSpc>
              <a:spcPct val="90000"/>
            </a:lnSpc>
            <a:spcBef>
              <a:spcPct val="0"/>
            </a:spcBef>
            <a:spcAft>
              <a:spcPct val="15000"/>
            </a:spcAft>
            <a:buChar char="•"/>
          </a:pPr>
          <a:r>
            <a:rPr lang="en-US" sz="1600" kern="1200" dirty="0"/>
            <a:t>Needs assessment</a:t>
          </a:r>
        </a:p>
        <a:p>
          <a:pPr marL="171450" lvl="1" indent="-171450" algn="l" defTabSz="711200">
            <a:lnSpc>
              <a:spcPct val="90000"/>
            </a:lnSpc>
            <a:spcBef>
              <a:spcPct val="0"/>
            </a:spcBef>
            <a:spcAft>
              <a:spcPct val="15000"/>
            </a:spcAft>
            <a:buChar char="•"/>
          </a:pPr>
          <a:r>
            <a:rPr lang="en-US" sz="1600" kern="1200" dirty="0"/>
            <a:t>Barriers</a:t>
          </a:r>
        </a:p>
        <a:p>
          <a:pPr marL="171450" lvl="1" indent="-171450" algn="l" defTabSz="711200">
            <a:lnSpc>
              <a:spcPct val="90000"/>
            </a:lnSpc>
            <a:spcBef>
              <a:spcPct val="0"/>
            </a:spcBef>
            <a:spcAft>
              <a:spcPct val="15000"/>
            </a:spcAft>
            <a:buChar char="•"/>
          </a:pPr>
          <a:r>
            <a:rPr lang="en-US" sz="1600" kern="1200" dirty="0"/>
            <a:t>Learner engagement</a:t>
          </a:r>
        </a:p>
        <a:p>
          <a:pPr marL="171450" lvl="1" indent="-171450" algn="l" defTabSz="711200">
            <a:lnSpc>
              <a:spcPct val="90000"/>
            </a:lnSpc>
            <a:spcBef>
              <a:spcPct val="0"/>
            </a:spcBef>
            <a:spcAft>
              <a:spcPct val="15000"/>
            </a:spcAft>
            <a:buChar char="•"/>
          </a:pPr>
          <a:r>
            <a:rPr lang="en-US" sz="1600" kern="1200" dirty="0"/>
            <a:t>Evaluation/Outcomes</a:t>
          </a:r>
        </a:p>
        <a:p>
          <a:pPr marL="171450" lvl="1" indent="-171450" algn="l" defTabSz="711200">
            <a:lnSpc>
              <a:spcPct val="90000"/>
            </a:lnSpc>
            <a:spcBef>
              <a:spcPct val="0"/>
            </a:spcBef>
            <a:spcAft>
              <a:spcPct val="15000"/>
            </a:spcAft>
            <a:buChar char="•"/>
          </a:pPr>
          <a:r>
            <a:rPr lang="en-US" sz="1600" kern="1200" dirty="0"/>
            <a:t>Format</a:t>
          </a:r>
        </a:p>
        <a:p>
          <a:pPr marL="171450" lvl="1" indent="-171450" algn="l" defTabSz="711200">
            <a:lnSpc>
              <a:spcPct val="90000"/>
            </a:lnSpc>
            <a:spcBef>
              <a:spcPct val="0"/>
            </a:spcBef>
            <a:spcAft>
              <a:spcPct val="15000"/>
            </a:spcAft>
            <a:buChar char="•"/>
          </a:pPr>
          <a:r>
            <a:rPr lang="en-US" sz="1600" kern="1200" dirty="0"/>
            <a:t>Logistics - Venue/date/time</a:t>
          </a:r>
        </a:p>
        <a:p>
          <a:pPr marL="171450" lvl="1" indent="-171450" algn="l" defTabSz="711200">
            <a:lnSpc>
              <a:spcPct val="90000"/>
            </a:lnSpc>
            <a:spcBef>
              <a:spcPct val="0"/>
            </a:spcBef>
            <a:spcAft>
              <a:spcPct val="15000"/>
            </a:spcAft>
            <a:buChar char="•"/>
          </a:pPr>
          <a:r>
            <a:rPr lang="en-US" sz="1600" kern="1200" dirty="0"/>
            <a:t>Exhibitors</a:t>
          </a:r>
        </a:p>
      </dsp:txBody>
      <dsp:txXfrm>
        <a:off x="835448" y="5057037"/>
        <a:ext cx="2736542" cy="1606966"/>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4C9460-48BA-6E46-85FE-084413AC18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8A929C-3FCA-3E48-9605-DE7E2FCDDC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5A592C-7083-9042-BFDC-B32C175D7528}" type="datetimeFigureOut">
              <a:rPr lang="en-US" smtClean="0"/>
              <a:t>6/10/2026</a:t>
            </a:fld>
            <a:endParaRPr lang="en-US"/>
          </a:p>
        </p:txBody>
      </p:sp>
      <p:sp>
        <p:nvSpPr>
          <p:cNvPr id="4" name="Footer Placeholder 3">
            <a:extLst>
              <a:ext uri="{FF2B5EF4-FFF2-40B4-BE49-F238E27FC236}">
                <a16:creationId xmlns:a16="http://schemas.microsoft.com/office/drawing/2014/main" id="{A2377500-25D0-734B-B2DE-AD4464FFF0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6FAC86-184C-7D45-B589-9754905B3D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DC8632-F1B5-AB4E-81E7-0DC08C778BB1}" type="slidenum">
              <a:rPr lang="en-US" smtClean="0"/>
              <a:t>‹#›</a:t>
            </a:fld>
            <a:endParaRPr lang="en-US"/>
          </a:p>
        </p:txBody>
      </p:sp>
    </p:spTree>
    <p:extLst>
      <p:ext uri="{BB962C8B-B14F-4D97-AF65-F5344CB8AC3E}">
        <p14:creationId xmlns:p14="http://schemas.microsoft.com/office/powerpoint/2010/main" val="1197245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A1C9-036A-CF44-B360-699BF644EE98}" type="datetimeFigureOut">
              <a:t>6/10/2026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2E8BE-4BBE-8A43-8656-E20BBFF5E8C9}" type="slidenum">
              <a:t>‹#›</a:t>
            </a:fld>
            <a:endParaRPr lang="en-US"/>
          </a:p>
        </p:txBody>
      </p:sp>
    </p:spTree>
    <p:extLst>
      <p:ext uri="{BB962C8B-B14F-4D97-AF65-F5344CB8AC3E}">
        <p14:creationId xmlns:p14="http://schemas.microsoft.com/office/powerpoint/2010/main" val="1666861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5FA7B-6D69-3E4E-B4E2-160BB7A802B7}"/>
              </a:ext>
            </a:extLst>
          </p:cNvPr>
          <p:cNvPicPr>
            <a:picLocks noChangeAspect="1"/>
          </p:cNvPicPr>
          <p:nvPr userDrawn="1"/>
        </p:nvPicPr>
        <p:blipFill>
          <a:blip r:embed="rId2"/>
          <a:srcRect/>
          <a:stretch/>
        </p:blipFill>
        <p:spPr>
          <a:xfrm>
            <a:off x="0" y="0"/>
            <a:ext cx="18288000" cy="10287000"/>
          </a:xfrm>
          <a:prstGeom prst="rect">
            <a:avLst/>
          </a:prstGeom>
        </p:spPr>
      </p:pic>
      <p:sp>
        <p:nvSpPr>
          <p:cNvPr id="12" name="Text Placeholder 4"/>
          <p:cNvSpPr>
            <a:spLocks noGrp="1"/>
          </p:cNvSpPr>
          <p:nvPr>
            <p:ph type="body" sz="quarter" idx="10" hasCustomPrompt="1"/>
          </p:nvPr>
        </p:nvSpPr>
        <p:spPr>
          <a:xfrm>
            <a:off x="1099857" y="798427"/>
            <a:ext cx="15397600" cy="3517042"/>
          </a:xfrm>
          <a:prstGeom prst="rect">
            <a:avLst/>
          </a:prstGeom>
        </p:spPr>
        <p:txBody>
          <a:bodyPr lIns="0" rIns="91440" anchor="b">
            <a:normAutofit/>
          </a:bodyPr>
          <a:lstStyle>
            <a:lvl1pPr marL="0" indent="0">
              <a:defRPr sz="6800" b="0" spc="0" baseline="0">
                <a:solidFill>
                  <a:schemeClr val="bg1"/>
                </a:solidFill>
                <a:latin typeface="+mn-lt"/>
              </a:defRPr>
            </a:lvl1pPr>
          </a:lstStyle>
          <a:p>
            <a:pPr lvl="0"/>
            <a:r>
              <a:rPr lang="en-US" dirty="0"/>
              <a:t>Title of Presentation in Title Case</a:t>
            </a:r>
          </a:p>
        </p:txBody>
      </p:sp>
      <p:sp>
        <p:nvSpPr>
          <p:cNvPr id="13" name="Text Placeholder 6"/>
          <p:cNvSpPr>
            <a:spLocks noGrp="1"/>
          </p:cNvSpPr>
          <p:nvPr>
            <p:ph type="body" sz="quarter" idx="11" hasCustomPrompt="1"/>
          </p:nvPr>
        </p:nvSpPr>
        <p:spPr>
          <a:xfrm>
            <a:off x="1166763" y="4778926"/>
            <a:ext cx="15330694" cy="824686"/>
          </a:xfrm>
          <a:prstGeom prst="rect">
            <a:avLst/>
          </a:prstGeom>
        </p:spPr>
        <p:txBody>
          <a:bodyPr lIns="0" anchor="t">
            <a:normAutofit/>
          </a:bodyPr>
          <a:lstStyle>
            <a:lvl1pPr>
              <a:defRPr sz="4500" b="0" spc="0" baseline="0">
                <a:solidFill>
                  <a:schemeClr val="bg1"/>
                </a:solidFill>
                <a:latin typeface="+mj-lt"/>
              </a:defRPr>
            </a:lvl1pPr>
          </a:lstStyle>
          <a:p>
            <a:pPr lvl="0"/>
            <a:r>
              <a:rPr lang="en-US" dirty="0"/>
              <a:t>Subtitle Goes Here in Title Case if Applicable</a:t>
            </a:r>
          </a:p>
        </p:txBody>
      </p:sp>
      <p:sp>
        <p:nvSpPr>
          <p:cNvPr id="14" name="Text Placeholder 16"/>
          <p:cNvSpPr>
            <a:spLocks noGrp="1"/>
          </p:cNvSpPr>
          <p:nvPr>
            <p:ph type="body" sz="quarter" idx="12" hasCustomPrompt="1"/>
          </p:nvPr>
        </p:nvSpPr>
        <p:spPr>
          <a:xfrm>
            <a:off x="1168035" y="6109276"/>
            <a:ext cx="7367452" cy="505824"/>
          </a:xfrm>
          <a:prstGeom prst="rect">
            <a:avLst/>
          </a:prstGeom>
        </p:spPr>
        <p:txBody>
          <a:bodyPr lIns="0" tIns="45720" rIns="91440" anchor="ctr">
            <a:noAutofit/>
          </a:bodyPr>
          <a:lstStyle>
            <a:lvl1pPr>
              <a:defRPr sz="3600" b="1" i="0" spc="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Presenter Name</a:t>
            </a:r>
          </a:p>
        </p:txBody>
      </p:sp>
      <p:sp>
        <p:nvSpPr>
          <p:cNvPr id="15" name="Text Placeholder 18"/>
          <p:cNvSpPr>
            <a:spLocks noGrp="1"/>
          </p:cNvSpPr>
          <p:nvPr>
            <p:ph type="body" sz="quarter" idx="13" hasCustomPrompt="1"/>
          </p:nvPr>
        </p:nvSpPr>
        <p:spPr>
          <a:xfrm>
            <a:off x="1168036" y="6629048"/>
            <a:ext cx="7367450" cy="519612"/>
          </a:xfrm>
          <a:prstGeom prst="rect">
            <a:avLst/>
          </a:prstGeom>
        </p:spPr>
        <p:txBody>
          <a:bodyPr lIns="0" tIns="45720" anchor="ctr">
            <a:noAutofit/>
          </a:bodyPr>
          <a:lstStyle>
            <a:lvl1pPr>
              <a:defRPr sz="3200" b="0" i="0" spc="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Presenter Title</a:t>
            </a:r>
          </a:p>
        </p:txBody>
      </p:sp>
      <p:sp>
        <p:nvSpPr>
          <p:cNvPr id="16" name="Text Placeholder 20"/>
          <p:cNvSpPr>
            <a:spLocks noGrp="1"/>
          </p:cNvSpPr>
          <p:nvPr>
            <p:ph type="body" sz="quarter" idx="14" hasCustomPrompt="1"/>
          </p:nvPr>
        </p:nvSpPr>
        <p:spPr>
          <a:xfrm>
            <a:off x="1166763" y="7162608"/>
            <a:ext cx="7369176" cy="512064"/>
          </a:xfrm>
          <a:prstGeom prst="rect">
            <a:avLst/>
          </a:prstGeom>
        </p:spPr>
        <p:txBody>
          <a:bodyPr lIns="0" anchor="ctr">
            <a:noAutofit/>
          </a:bodyPr>
          <a:lstStyle>
            <a:lvl1pPr>
              <a:defRPr sz="3200" b="0" i="0" spc="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Additional info if needed</a:t>
            </a:r>
          </a:p>
        </p:txBody>
      </p:sp>
      <p:cxnSp>
        <p:nvCxnSpPr>
          <p:cNvPr id="9" name="Straight Connector 8">
            <a:extLst>
              <a:ext uri="{FF2B5EF4-FFF2-40B4-BE49-F238E27FC236}">
                <a16:creationId xmlns:a16="http://schemas.microsoft.com/office/drawing/2014/main" id="{FF99920E-CFC6-A145-BCEB-84C3D9984173}"/>
              </a:ext>
            </a:extLst>
          </p:cNvPr>
          <p:cNvCxnSpPr>
            <a:cxnSpLocks/>
          </p:cNvCxnSpPr>
          <p:nvPr userDrawn="1"/>
        </p:nvCxnSpPr>
        <p:spPr>
          <a:xfrm>
            <a:off x="1099857" y="4510809"/>
            <a:ext cx="161622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0B752D-BC19-FC45-841D-6FD65812AFEF}"/>
              </a:ext>
            </a:extLst>
          </p:cNvPr>
          <p:cNvPicPr>
            <a:picLocks noChangeAspect="1"/>
          </p:cNvPicPr>
          <p:nvPr userDrawn="1"/>
        </p:nvPicPr>
        <p:blipFill>
          <a:blip r:embed="rId3"/>
          <a:stretch>
            <a:fillRect/>
          </a:stretch>
        </p:blipFill>
        <p:spPr>
          <a:xfrm>
            <a:off x="8798657" y="8974523"/>
            <a:ext cx="8927014" cy="845000"/>
          </a:xfrm>
          <a:prstGeom prst="rect">
            <a:avLst/>
          </a:prstGeom>
        </p:spPr>
      </p:pic>
    </p:spTree>
    <p:extLst>
      <p:ext uri="{BB962C8B-B14F-4D97-AF65-F5344CB8AC3E}">
        <p14:creationId xmlns:p14="http://schemas.microsoft.com/office/powerpoint/2010/main" val="104140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ic or Intro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53AFE-8C84-014E-90D3-C6A533637ACD}"/>
              </a:ext>
            </a:extLst>
          </p:cNvPr>
          <p:cNvPicPr>
            <a:picLocks noChangeAspect="1"/>
          </p:cNvPicPr>
          <p:nvPr userDrawn="1"/>
        </p:nvPicPr>
        <p:blipFill>
          <a:blip r:embed="rId2"/>
          <a:srcRect/>
          <a:stretch/>
        </p:blipFill>
        <p:spPr>
          <a:xfrm>
            <a:off x="4513" y="462"/>
            <a:ext cx="18278973" cy="10286076"/>
          </a:xfrm>
          <a:prstGeom prst="rect">
            <a:avLst/>
          </a:prstGeom>
        </p:spPr>
      </p:pic>
      <p:sp>
        <p:nvSpPr>
          <p:cNvPr id="6" name="Text Placeholder 5"/>
          <p:cNvSpPr>
            <a:spLocks noGrp="1"/>
          </p:cNvSpPr>
          <p:nvPr>
            <p:ph type="body" sz="quarter" idx="11" hasCustomPrompt="1"/>
          </p:nvPr>
        </p:nvSpPr>
        <p:spPr>
          <a:xfrm>
            <a:off x="1663341" y="5791020"/>
            <a:ext cx="14961326" cy="1114424"/>
          </a:xfrm>
          <a:prstGeom prst="rect">
            <a:avLst/>
          </a:prstGeom>
        </p:spPr>
        <p:txBody>
          <a:bodyPr anchor="ctr">
            <a:normAutofit/>
          </a:bodyPr>
          <a:lstStyle>
            <a:lvl1pPr algn="ctr">
              <a:defRPr sz="6000" b="0" i="0">
                <a:solidFill>
                  <a:schemeClr val="bg1"/>
                </a:solidFill>
                <a:latin typeface="+mj-lt"/>
                <a:ea typeface="Calibri" panose="020F0502020204030204" pitchFamily="34" charset="0"/>
                <a:cs typeface="Calibri" panose="020F0502020204030204" pitchFamily="34" charset="0"/>
              </a:defRPr>
            </a:lvl1pPr>
          </a:lstStyle>
          <a:p>
            <a:pPr lvl="0"/>
            <a:r>
              <a:rPr lang="en-US" dirty="0"/>
              <a:t>Topic or Title Introduction</a:t>
            </a:r>
          </a:p>
        </p:txBody>
      </p:sp>
      <p:sp>
        <p:nvSpPr>
          <p:cNvPr id="8" name="Text Placeholder 7"/>
          <p:cNvSpPr>
            <a:spLocks noGrp="1"/>
          </p:cNvSpPr>
          <p:nvPr>
            <p:ph type="body" sz="quarter" idx="12" hasCustomPrompt="1"/>
          </p:nvPr>
        </p:nvSpPr>
        <p:spPr>
          <a:xfrm>
            <a:off x="3300547" y="7043875"/>
            <a:ext cx="11686910" cy="1949450"/>
          </a:xfrm>
          <a:prstGeom prst="rect">
            <a:avLst/>
          </a:prstGeom>
        </p:spPr>
        <p:txBody>
          <a:bodyPr anchor="t">
            <a:normAutofit/>
          </a:bodyPr>
          <a:lstStyle>
            <a:lvl1pPr algn="ctr">
              <a:lnSpc>
                <a:spcPts val="4240"/>
              </a:lnSpc>
              <a:defRPr sz="32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Three lines maximum can go here and here and here.</a:t>
            </a:r>
          </a:p>
        </p:txBody>
      </p:sp>
      <p:pic>
        <p:nvPicPr>
          <p:cNvPr id="7" name="Picture 6">
            <a:extLst>
              <a:ext uri="{FF2B5EF4-FFF2-40B4-BE49-F238E27FC236}">
                <a16:creationId xmlns:a16="http://schemas.microsoft.com/office/drawing/2014/main" id="{63F7CD32-BD68-9646-BE64-578637AD2582}"/>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138926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ic or Intro 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53AFE-8C84-014E-90D3-C6A533637ACD}"/>
              </a:ext>
            </a:extLst>
          </p:cNvPr>
          <p:cNvPicPr>
            <a:picLocks noChangeAspect="1"/>
          </p:cNvPicPr>
          <p:nvPr userDrawn="1"/>
        </p:nvPicPr>
        <p:blipFill>
          <a:blip r:embed="rId2"/>
          <a:srcRect/>
          <a:stretch/>
        </p:blipFill>
        <p:spPr>
          <a:xfrm>
            <a:off x="4513" y="462"/>
            <a:ext cx="18278973" cy="10286076"/>
          </a:xfrm>
          <a:prstGeom prst="rect">
            <a:avLst/>
          </a:prstGeom>
        </p:spPr>
      </p:pic>
      <p:sp>
        <p:nvSpPr>
          <p:cNvPr id="6" name="Text Placeholder 5"/>
          <p:cNvSpPr>
            <a:spLocks noGrp="1"/>
          </p:cNvSpPr>
          <p:nvPr>
            <p:ph type="body" sz="quarter" idx="11" hasCustomPrompt="1"/>
          </p:nvPr>
        </p:nvSpPr>
        <p:spPr>
          <a:xfrm>
            <a:off x="1663341" y="5991332"/>
            <a:ext cx="14961326" cy="1114424"/>
          </a:xfrm>
          <a:prstGeom prst="rect">
            <a:avLst/>
          </a:prstGeom>
        </p:spPr>
        <p:txBody>
          <a:bodyPr anchor="ctr">
            <a:normAutofit/>
          </a:bodyPr>
          <a:lstStyle>
            <a:lvl1pPr algn="ctr">
              <a:defRPr sz="6000" b="0" i="0">
                <a:solidFill>
                  <a:schemeClr val="tx1"/>
                </a:solidFill>
                <a:latin typeface="+mj-lt"/>
                <a:ea typeface="Calibri" panose="020F0502020204030204" pitchFamily="34" charset="0"/>
                <a:cs typeface="Calibri" panose="020F0502020204030204" pitchFamily="34" charset="0"/>
              </a:defRPr>
            </a:lvl1pPr>
          </a:lstStyle>
          <a:p>
            <a:pPr lvl="0"/>
            <a:r>
              <a:rPr lang="en-US" dirty="0"/>
              <a:t>Topic or Title Introduction</a:t>
            </a:r>
          </a:p>
        </p:txBody>
      </p:sp>
      <p:sp>
        <p:nvSpPr>
          <p:cNvPr id="8" name="Text Placeholder 7"/>
          <p:cNvSpPr>
            <a:spLocks noGrp="1"/>
          </p:cNvSpPr>
          <p:nvPr>
            <p:ph type="body" sz="quarter" idx="12" hasCustomPrompt="1"/>
          </p:nvPr>
        </p:nvSpPr>
        <p:spPr>
          <a:xfrm>
            <a:off x="3300547" y="7244187"/>
            <a:ext cx="11686910" cy="1949450"/>
          </a:xfrm>
          <a:prstGeom prst="rect">
            <a:avLst/>
          </a:prstGeom>
        </p:spPr>
        <p:txBody>
          <a:bodyPr anchor="t">
            <a:normAutofit/>
          </a:bodyPr>
          <a:lstStyle>
            <a:lvl1pPr algn="ctr">
              <a:lnSpc>
                <a:spcPts val="4240"/>
              </a:lnSpc>
              <a:defRPr sz="3200" b="0" i="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Three lines maximum can go here and here and here.</a:t>
            </a:r>
          </a:p>
        </p:txBody>
      </p:sp>
      <p:pic>
        <p:nvPicPr>
          <p:cNvPr id="9" name="Picture 8">
            <a:extLst>
              <a:ext uri="{FF2B5EF4-FFF2-40B4-BE49-F238E27FC236}">
                <a16:creationId xmlns:a16="http://schemas.microsoft.com/office/drawing/2014/main" id="{0D3EEE22-87E4-0747-9E89-9F56838E96C5}"/>
              </a:ext>
            </a:extLst>
          </p:cNvPr>
          <p:cNvPicPr>
            <a:picLocks noChangeAspect="1"/>
          </p:cNvPicPr>
          <p:nvPr userDrawn="1"/>
        </p:nvPicPr>
        <p:blipFill>
          <a:blip r:embed="rId3"/>
          <a:stretch>
            <a:fillRect/>
          </a:stretch>
        </p:blipFill>
        <p:spPr>
          <a:xfrm>
            <a:off x="15482807" y="9430702"/>
            <a:ext cx="2345509" cy="513080"/>
          </a:xfrm>
          <a:prstGeom prst="rect">
            <a:avLst/>
          </a:prstGeom>
        </p:spPr>
      </p:pic>
    </p:spTree>
    <p:extLst>
      <p:ext uri="{BB962C8B-B14F-4D97-AF65-F5344CB8AC3E}">
        <p14:creationId xmlns:p14="http://schemas.microsoft.com/office/powerpoint/2010/main" val="1398725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Blurbs with n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Two Blurbs with No Images</a:t>
            </a:r>
          </a:p>
        </p:txBody>
      </p:sp>
      <p:sp>
        <p:nvSpPr>
          <p:cNvPr id="4" name="Text Placeholder 3"/>
          <p:cNvSpPr>
            <a:spLocks noGrp="1"/>
          </p:cNvSpPr>
          <p:nvPr>
            <p:ph type="body" sz="quarter" idx="14" hasCustomPrompt="1"/>
          </p:nvPr>
        </p:nvSpPr>
        <p:spPr>
          <a:xfrm>
            <a:off x="1257304" y="3868420"/>
            <a:ext cx="7555772" cy="4157979"/>
          </a:xfrm>
          <a:prstGeom prst="rect">
            <a:avLst/>
          </a:prstGeom>
        </p:spPr>
        <p:txBody>
          <a:bodyPr lIns="91440" tIns="0" rIns="0" bIns="0">
            <a:normAutofit/>
          </a:bodyPr>
          <a:lstStyle>
            <a:lvl1pPr marL="0" indent="0" algn="l">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a:t>
            </a:r>
          </a:p>
          <a:p>
            <a:pPr lvl="0"/>
            <a:endParaRPr lang="en-US" dirty="0"/>
          </a:p>
          <a:p>
            <a:pPr lvl="0"/>
            <a:r>
              <a:rPr lang="en-US" dirty="0"/>
              <a:t>Keep it short or use a bulleted list. </a:t>
            </a:r>
          </a:p>
          <a:p>
            <a:pPr lvl="0"/>
            <a:endParaRPr lang="en-US" dirty="0"/>
          </a:p>
          <a:p>
            <a:pPr lvl="0"/>
            <a:r>
              <a:rPr lang="en-US" dirty="0"/>
              <a:t>Do not make the text any smaller than this size. Text here and here and here. </a:t>
            </a:r>
          </a:p>
        </p:txBody>
      </p:sp>
      <p:sp>
        <p:nvSpPr>
          <p:cNvPr id="9" name="Text Placeholder 3"/>
          <p:cNvSpPr>
            <a:spLocks noGrp="1"/>
          </p:cNvSpPr>
          <p:nvPr>
            <p:ph type="body" sz="quarter" idx="16" hasCustomPrompt="1"/>
          </p:nvPr>
        </p:nvSpPr>
        <p:spPr>
          <a:xfrm>
            <a:off x="9474930" y="3868420"/>
            <a:ext cx="7555772" cy="4157979"/>
          </a:xfrm>
          <a:prstGeom prst="rect">
            <a:avLst/>
          </a:prstGeom>
        </p:spPr>
        <p:txBody>
          <a:bodyPr lIns="91440" tIns="0" rIns="0" bIns="0">
            <a:normAutofit/>
          </a:bodyPr>
          <a:lstStyle>
            <a:lvl1pPr marL="0" indent="0" algn="l">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a:t>
            </a:r>
          </a:p>
          <a:p>
            <a:pPr lvl="0"/>
            <a:endParaRPr lang="en-US" dirty="0"/>
          </a:p>
          <a:p>
            <a:pPr lvl="0"/>
            <a:r>
              <a:rPr lang="en-US" dirty="0"/>
              <a:t>Keep it short or use a bulleted list. </a:t>
            </a:r>
          </a:p>
          <a:p>
            <a:pPr lvl="0"/>
            <a:endParaRPr lang="en-US" dirty="0"/>
          </a:p>
          <a:p>
            <a:pPr lvl="0"/>
            <a:r>
              <a:rPr lang="en-US" dirty="0"/>
              <a:t>Do not make the text any smaller than this size. Text here and here and here. </a:t>
            </a:r>
          </a:p>
        </p:txBody>
      </p:sp>
      <p:sp>
        <p:nvSpPr>
          <p:cNvPr id="8" name="Text Placeholder 3">
            <a:extLst>
              <a:ext uri="{FF2B5EF4-FFF2-40B4-BE49-F238E27FC236}">
                <a16:creationId xmlns:a16="http://schemas.microsoft.com/office/drawing/2014/main" id="{E06D99E2-E20C-9F4A-990A-D8C4F74BC35C}"/>
              </a:ext>
            </a:extLst>
          </p:cNvPr>
          <p:cNvSpPr>
            <a:spLocks noGrp="1"/>
          </p:cNvSpPr>
          <p:nvPr>
            <p:ph type="body" sz="quarter" idx="24" hasCustomPrompt="1"/>
          </p:nvPr>
        </p:nvSpPr>
        <p:spPr>
          <a:xfrm>
            <a:off x="1257297" y="3114312"/>
            <a:ext cx="7555771" cy="510042"/>
          </a:xfrm>
          <a:prstGeom prst="rect">
            <a:avLst/>
          </a:prstGeom>
        </p:spPr>
        <p:txBody>
          <a:bodyPr lIns="0" rIns="0" anchor="ctr">
            <a:noAutofit/>
          </a:bodyPr>
          <a:lstStyle>
            <a:lvl1pPr algn="l">
              <a:defRPr sz="41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Subhead Here </a:t>
            </a:r>
          </a:p>
        </p:txBody>
      </p:sp>
      <p:sp>
        <p:nvSpPr>
          <p:cNvPr id="10" name="Text Placeholder 3">
            <a:extLst>
              <a:ext uri="{FF2B5EF4-FFF2-40B4-BE49-F238E27FC236}">
                <a16:creationId xmlns:a16="http://schemas.microsoft.com/office/drawing/2014/main" id="{43D7E828-DAF1-5143-9FB1-44026D04440F}"/>
              </a:ext>
            </a:extLst>
          </p:cNvPr>
          <p:cNvSpPr>
            <a:spLocks noGrp="1"/>
          </p:cNvSpPr>
          <p:nvPr>
            <p:ph type="body" sz="quarter" idx="25" hasCustomPrompt="1"/>
          </p:nvPr>
        </p:nvSpPr>
        <p:spPr>
          <a:xfrm>
            <a:off x="9486897" y="3114312"/>
            <a:ext cx="7555771" cy="510042"/>
          </a:xfrm>
          <a:prstGeom prst="rect">
            <a:avLst/>
          </a:prstGeom>
        </p:spPr>
        <p:txBody>
          <a:bodyPr lIns="0" rIns="0" anchor="ctr">
            <a:noAutofit/>
          </a:bodyPr>
          <a:lstStyle>
            <a:lvl1pPr algn="l">
              <a:defRPr sz="41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Subhead Here</a:t>
            </a:r>
          </a:p>
        </p:txBody>
      </p:sp>
      <p:sp>
        <p:nvSpPr>
          <p:cNvPr id="7" name="TextBox 6">
            <a:extLst>
              <a:ext uri="{FF2B5EF4-FFF2-40B4-BE49-F238E27FC236}">
                <a16:creationId xmlns:a16="http://schemas.microsoft.com/office/drawing/2014/main" id="{F4E10337-396B-694B-9DA3-587D0067B7B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11" name="Picture 10">
            <a:extLst>
              <a:ext uri="{FF2B5EF4-FFF2-40B4-BE49-F238E27FC236}">
                <a16:creationId xmlns:a16="http://schemas.microsoft.com/office/drawing/2014/main" id="{D9A8FE26-2D47-E940-A676-C4E196C0334E}"/>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615061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Two Blurbs with Images</a:t>
            </a:r>
          </a:p>
        </p:txBody>
      </p:sp>
      <p:sp>
        <p:nvSpPr>
          <p:cNvPr id="4" name="Text Placeholder 3"/>
          <p:cNvSpPr>
            <a:spLocks noGrp="1"/>
          </p:cNvSpPr>
          <p:nvPr>
            <p:ph type="body" sz="quarter" idx="14" hasCustomPrompt="1"/>
          </p:nvPr>
        </p:nvSpPr>
        <p:spPr>
          <a:xfrm>
            <a:off x="1257304" y="7246621"/>
            <a:ext cx="7555772" cy="1783080"/>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Keep it short. Three lines maximum text here and here and here. </a:t>
            </a:r>
          </a:p>
        </p:txBody>
      </p:sp>
      <p:sp>
        <p:nvSpPr>
          <p:cNvPr id="9" name="Text Placeholder 3"/>
          <p:cNvSpPr>
            <a:spLocks noGrp="1"/>
          </p:cNvSpPr>
          <p:nvPr>
            <p:ph type="body" sz="quarter" idx="16" hasCustomPrompt="1"/>
          </p:nvPr>
        </p:nvSpPr>
        <p:spPr>
          <a:xfrm>
            <a:off x="9474930" y="7246621"/>
            <a:ext cx="7555772" cy="1783080"/>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Keep it short. Three lines maximum text here and here and here. </a:t>
            </a:r>
          </a:p>
        </p:txBody>
      </p:sp>
      <p:sp>
        <p:nvSpPr>
          <p:cNvPr id="8" name="Text Placeholder 3">
            <a:extLst>
              <a:ext uri="{FF2B5EF4-FFF2-40B4-BE49-F238E27FC236}">
                <a16:creationId xmlns:a16="http://schemas.microsoft.com/office/drawing/2014/main" id="{E06D99E2-E20C-9F4A-990A-D8C4F74BC35C}"/>
              </a:ext>
            </a:extLst>
          </p:cNvPr>
          <p:cNvSpPr>
            <a:spLocks noGrp="1"/>
          </p:cNvSpPr>
          <p:nvPr>
            <p:ph type="body" sz="quarter" idx="24" hasCustomPrompt="1"/>
          </p:nvPr>
        </p:nvSpPr>
        <p:spPr>
          <a:xfrm>
            <a:off x="1257297" y="6619512"/>
            <a:ext cx="7555771"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0" name="Text Placeholder 3">
            <a:extLst>
              <a:ext uri="{FF2B5EF4-FFF2-40B4-BE49-F238E27FC236}">
                <a16:creationId xmlns:a16="http://schemas.microsoft.com/office/drawing/2014/main" id="{43D7E828-DAF1-5143-9FB1-44026D04440F}"/>
              </a:ext>
            </a:extLst>
          </p:cNvPr>
          <p:cNvSpPr>
            <a:spLocks noGrp="1"/>
          </p:cNvSpPr>
          <p:nvPr>
            <p:ph type="body" sz="quarter" idx="25" hasCustomPrompt="1"/>
          </p:nvPr>
        </p:nvSpPr>
        <p:spPr>
          <a:xfrm>
            <a:off x="9486897" y="6619512"/>
            <a:ext cx="7555771"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4" name="Content Placeholder 13">
            <a:extLst>
              <a:ext uri="{FF2B5EF4-FFF2-40B4-BE49-F238E27FC236}">
                <a16:creationId xmlns:a16="http://schemas.microsoft.com/office/drawing/2014/main" id="{7B03D83D-6ECF-5E4E-A2FB-F9A5BDA51672}"/>
              </a:ext>
            </a:extLst>
          </p:cNvPr>
          <p:cNvSpPr>
            <a:spLocks noGrp="1"/>
          </p:cNvSpPr>
          <p:nvPr>
            <p:ph sz="quarter" idx="26" hasCustomPrompt="1"/>
          </p:nvPr>
        </p:nvSpPr>
        <p:spPr>
          <a:xfrm>
            <a:off x="1257300" y="2270125"/>
            <a:ext cx="7556500" cy="4105275"/>
          </a:xfrm>
          <a:prstGeom prst="rect">
            <a:avLst/>
          </a:prstGeom>
          <a:solidFill>
            <a:schemeClr val="bg1"/>
          </a:solidFill>
        </p:spPr>
        <p:txBody>
          <a:bodyPr anchor="ctr"/>
          <a:lstStyle>
            <a:lvl1pPr algn="ctr">
              <a:defRPr sz="3300" b="0"/>
            </a:lvl1pPr>
          </a:lstStyle>
          <a:p>
            <a:pPr lvl="0"/>
            <a:r>
              <a:rPr lang="en-US" dirty="0"/>
              <a:t>To add image or icon, click the </a:t>
            </a:r>
            <a:br>
              <a:rPr lang="en-US" dirty="0"/>
            </a:br>
            <a:r>
              <a:rPr lang="en-US" dirty="0"/>
              <a:t>image icon or click box then paste</a:t>
            </a:r>
          </a:p>
        </p:txBody>
      </p:sp>
      <p:sp>
        <p:nvSpPr>
          <p:cNvPr id="15" name="Content Placeholder 13">
            <a:extLst>
              <a:ext uri="{FF2B5EF4-FFF2-40B4-BE49-F238E27FC236}">
                <a16:creationId xmlns:a16="http://schemas.microsoft.com/office/drawing/2014/main" id="{FC9D0937-4A17-3A42-966D-E0FE623F33E7}"/>
              </a:ext>
            </a:extLst>
          </p:cNvPr>
          <p:cNvSpPr>
            <a:spLocks noGrp="1"/>
          </p:cNvSpPr>
          <p:nvPr>
            <p:ph sz="quarter" idx="27" hasCustomPrompt="1"/>
          </p:nvPr>
        </p:nvSpPr>
        <p:spPr>
          <a:xfrm>
            <a:off x="9486900" y="2270125"/>
            <a:ext cx="7556500" cy="4105275"/>
          </a:xfrm>
          <a:prstGeom prst="rect">
            <a:avLst/>
          </a:prstGeom>
          <a:solidFill>
            <a:schemeClr val="bg1"/>
          </a:solidFill>
        </p:spPr>
        <p:txBody>
          <a:bodyPr anchor="ctr"/>
          <a:lstStyle>
            <a:lvl1pPr algn="ctr">
              <a:defRPr sz="3300" b="0"/>
            </a:lvl1pPr>
          </a:lstStyle>
          <a:p>
            <a:pPr lvl="0"/>
            <a:r>
              <a:rPr lang="en-US" dirty="0"/>
              <a:t>To add image or icon, click the </a:t>
            </a:r>
            <a:br>
              <a:rPr lang="en-US" dirty="0"/>
            </a:br>
            <a:r>
              <a:rPr lang="en-US" dirty="0"/>
              <a:t>image icon or click box then paste</a:t>
            </a:r>
          </a:p>
        </p:txBody>
      </p:sp>
      <p:pic>
        <p:nvPicPr>
          <p:cNvPr id="11" name="Picture 10">
            <a:extLst>
              <a:ext uri="{FF2B5EF4-FFF2-40B4-BE49-F238E27FC236}">
                <a16:creationId xmlns:a16="http://schemas.microsoft.com/office/drawing/2014/main" id="{D5351A91-8788-6D44-89D5-811597E5ADE3}"/>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62316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Three Blurbs with Images</a:t>
            </a:r>
          </a:p>
        </p:txBody>
      </p:sp>
      <p:sp>
        <p:nvSpPr>
          <p:cNvPr id="4" name="Text Placeholder 3"/>
          <p:cNvSpPr>
            <a:spLocks noGrp="1"/>
          </p:cNvSpPr>
          <p:nvPr>
            <p:ph type="body" sz="quarter" idx="14" hasCustomPrompt="1"/>
          </p:nvPr>
        </p:nvSpPr>
        <p:spPr>
          <a:xfrm>
            <a:off x="1257303" y="6451076"/>
            <a:ext cx="4978038" cy="2482782"/>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0" name="Text Placeholder 3"/>
          <p:cNvSpPr>
            <a:spLocks noGrp="1"/>
          </p:cNvSpPr>
          <p:nvPr>
            <p:ph type="body" sz="quarter" idx="16" hasCustomPrompt="1"/>
          </p:nvPr>
        </p:nvSpPr>
        <p:spPr>
          <a:xfrm>
            <a:off x="12052665" y="6451076"/>
            <a:ext cx="4978038" cy="2482782"/>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2" name="Text Placeholder 3"/>
          <p:cNvSpPr>
            <a:spLocks noGrp="1"/>
          </p:cNvSpPr>
          <p:nvPr>
            <p:ph type="body" sz="quarter" idx="18" hasCustomPrompt="1"/>
          </p:nvPr>
        </p:nvSpPr>
        <p:spPr>
          <a:xfrm>
            <a:off x="6654983" y="6451076"/>
            <a:ext cx="4978038" cy="2482782"/>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3">
            <a:extLst>
              <a:ext uri="{FF2B5EF4-FFF2-40B4-BE49-F238E27FC236}">
                <a16:creationId xmlns:a16="http://schemas.microsoft.com/office/drawing/2014/main" id="{A328F6EA-08EF-164C-BE8C-CF9A99A770B9}"/>
              </a:ext>
            </a:extLst>
          </p:cNvPr>
          <p:cNvSpPr>
            <a:spLocks noGrp="1"/>
          </p:cNvSpPr>
          <p:nvPr>
            <p:ph sz="quarter" idx="26" hasCustomPrompt="1"/>
          </p:nvPr>
        </p:nvSpPr>
        <p:spPr>
          <a:xfrm>
            <a:off x="1257300" y="2442752"/>
            <a:ext cx="4978037" cy="3657601"/>
          </a:xfrm>
          <a:prstGeom prst="rect">
            <a:avLst/>
          </a:prstGeom>
        </p:spPr>
        <p:txBody>
          <a:bodyPr anchor="ctr"/>
          <a:lstStyle>
            <a:lvl1pPr algn="ctr">
              <a:defRPr sz="2800" b="0"/>
            </a:lvl1pPr>
          </a:lstStyle>
          <a:p>
            <a:pPr lvl="0"/>
            <a:r>
              <a:rPr lang="en-US" dirty="0"/>
              <a:t>To add image or icon, click the image icon or click box then paste</a:t>
            </a:r>
          </a:p>
        </p:txBody>
      </p:sp>
      <p:sp>
        <p:nvSpPr>
          <p:cNvPr id="14" name="Content Placeholder 13">
            <a:extLst>
              <a:ext uri="{FF2B5EF4-FFF2-40B4-BE49-F238E27FC236}">
                <a16:creationId xmlns:a16="http://schemas.microsoft.com/office/drawing/2014/main" id="{C1236646-BEB7-D643-9386-0CE8D6E1F1B9}"/>
              </a:ext>
            </a:extLst>
          </p:cNvPr>
          <p:cNvSpPr>
            <a:spLocks noGrp="1"/>
          </p:cNvSpPr>
          <p:nvPr>
            <p:ph sz="quarter" idx="27" hasCustomPrompt="1"/>
          </p:nvPr>
        </p:nvSpPr>
        <p:spPr>
          <a:xfrm>
            <a:off x="6675966" y="2442752"/>
            <a:ext cx="4978037" cy="3657601"/>
          </a:xfrm>
          <a:prstGeom prst="rect">
            <a:avLst/>
          </a:prstGeom>
        </p:spPr>
        <p:txBody>
          <a:bodyPr anchor="ctr"/>
          <a:lstStyle>
            <a:lvl1pPr algn="ctr">
              <a:defRPr sz="2800" b="0"/>
            </a:lvl1pPr>
          </a:lstStyle>
          <a:p>
            <a:pPr lvl="0"/>
            <a:r>
              <a:rPr lang="en-US" dirty="0"/>
              <a:t>To add image or icon, click the image icon or click box then paste</a:t>
            </a:r>
          </a:p>
        </p:txBody>
      </p:sp>
      <p:sp>
        <p:nvSpPr>
          <p:cNvPr id="15" name="Content Placeholder 13">
            <a:extLst>
              <a:ext uri="{FF2B5EF4-FFF2-40B4-BE49-F238E27FC236}">
                <a16:creationId xmlns:a16="http://schemas.microsoft.com/office/drawing/2014/main" id="{52B83392-A4CA-6C41-A49C-9B399BF34D90}"/>
              </a:ext>
            </a:extLst>
          </p:cNvPr>
          <p:cNvSpPr>
            <a:spLocks noGrp="1"/>
          </p:cNvSpPr>
          <p:nvPr>
            <p:ph sz="quarter" idx="28" hasCustomPrompt="1"/>
          </p:nvPr>
        </p:nvSpPr>
        <p:spPr>
          <a:xfrm>
            <a:off x="12009966" y="2442752"/>
            <a:ext cx="4978037" cy="3657601"/>
          </a:xfrm>
          <a:prstGeom prst="rect">
            <a:avLst/>
          </a:prstGeom>
        </p:spPr>
        <p:txBody>
          <a:bodyPr anchor="ctr"/>
          <a:lstStyle>
            <a:lvl1pPr algn="ctr">
              <a:defRPr sz="2800" b="0"/>
            </a:lvl1pPr>
          </a:lstStyle>
          <a:p>
            <a:pPr lvl="0"/>
            <a:r>
              <a:rPr lang="en-US" dirty="0"/>
              <a:t>To add image or icon, click the image icon or click box then paste</a:t>
            </a:r>
          </a:p>
        </p:txBody>
      </p:sp>
      <p:pic>
        <p:nvPicPr>
          <p:cNvPr id="9" name="Picture 8">
            <a:extLst>
              <a:ext uri="{FF2B5EF4-FFF2-40B4-BE49-F238E27FC236}">
                <a16:creationId xmlns:a16="http://schemas.microsoft.com/office/drawing/2014/main" id="{D80D6E44-C569-0E46-BB3F-D8321E6476BF}"/>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000586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hort Description and Three Blurb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Short Description and Three Blurbs</a:t>
            </a:r>
          </a:p>
        </p:txBody>
      </p:sp>
      <p:sp>
        <p:nvSpPr>
          <p:cNvPr id="12" name="Text Placeholder 3"/>
          <p:cNvSpPr>
            <a:spLocks noGrp="1"/>
          </p:cNvSpPr>
          <p:nvPr>
            <p:ph type="body" sz="quarter" idx="24" hasCustomPrompt="1"/>
          </p:nvPr>
        </p:nvSpPr>
        <p:spPr>
          <a:xfrm>
            <a:off x="1257300" y="7056312"/>
            <a:ext cx="4786448"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3" name="Content Placeholder 16"/>
          <p:cNvSpPr>
            <a:spLocks noGrp="1"/>
          </p:cNvSpPr>
          <p:nvPr>
            <p:ph sz="quarter" idx="25" hasCustomPrompt="1"/>
          </p:nvPr>
        </p:nvSpPr>
        <p:spPr>
          <a:xfrm>
            <a:off x="1257300" y="3820886"/>
            <a:ext cx="4786448" cy="3054627"/>
          </a:xfrm>
          <a:prstGeom prst="rect">
            <a:avLst/>
          </a:prstGeom>
        </p:spPr>
        <p:txBody>
          <a:bodyPr anchor="ctr">
            <a:normAutofit/>
          </a:bodyPr>
          <a:lstStyle>
            <a:lvl1pPr algn="ctr">
              <a:defRPr sz="3000">
                <a:latin typeface="+mj-lt"/>
              </a:defRPr>
            </a:lvl1pPr>
          </a:lstStyle>
          <a:p>
            <a:pPr lvl="0"/>
            <a:r>
              <a:rPr lang="en-US"/>
              <a:t>Click image icon</a:t>
            </a:r>
          </a:p>
        </p:txBody>
      </p:sp>
      <p:sp>
        <p:nvSpPr>
          <p:cNvPr id="14" name="Text Placeholder 3"/>
          <p:cNvSpPr>
            <a:spLocks noGrp="1"/>
          </p:cNvSpPr>
          <p:nvPr>
            <p:ph type="body" sz="quarter" idx="26" hasCustomPrompt="1"/>
          </p:nvPr>
        </p:nvSpPr>
        <p:spPr>
          <a:xfrm>
            <a:off x="1257300" y="7747153"/>
            <a:ext cx="4786448" cy="1169804"/>
          </a:xfrm>
          <a:prstGeom prst="rect">
            <a:avLst/>
          </a:prstGeom>
        </p:spPr>
        <p:txBody>
          <a:bodyPr lIns="0" anchor="t">
            <a:normAutofit/>
          </a:bodyPr>
          <a:lstStyle>
            <a:lvl1pPr algn="ctr">
              <a:defRPr sz="300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a:t>
            </a:r>
          </a:p>
        </p:txBody>
      </p:sp>
      <p:sp>
        <p:nvSpPr>
          <p:cNvPr id="18" name="Text Placeholder 3"/>
          <p:cNvSpPr>
            <a:spLocks noGrp="1"/>
          </p:cNvSpPr>
          <p:nvPr>
            <p:ph type="body" sz="quarter" idx="27" hasCustomPrompt="1"/>
          </p:nvPr>
        </p:nvSpPr>
        <p:spPr>
          <a:xfrm>
            <a:off x="12244254" y="7056312"/>
            <a:ext cx="4786448"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9" name="Content Placeholder 16"/>
          <p:cNvSpPr>
            <a:spLocks noGrp="1"/>
          </p:cNvSpPr>
          <p:nvPr>
            <p:ph sz="quarter" idx="28" hasCustomPrompt="1"/>
          </p:nvPr>
        </p:nvSpPr>
        <p:spPr>
          <a:xfrm>
            <a:off x="12244254" y="3820886"/>
            <a:ext cx="4786446" cy="3054627"/>
          </a:xfrm>
          <a:prstGeom prst="rect">
            <a:avLst/>
          </a:prstGeom>
        </p:spPr>
        <p:txBody>
          <a:bodyPr anchor="ctr">
            <a:normAutofit/>
          </a:bodyPr>
          <a:lstStyle>
            <a:lvl1pPr algn="ctr">
              <a:defRPr sz="3000">
                <a:latin typeface="+mj-lt"/>
              </a:defRPr>
            </a:lvl1pPr>
          </a:lstStyle>
          <a:p>
            <a:pPr lvl="0"/>
            <a:r>
              <a:rPr lang="en-US"/>
              <a:t>Click image icon</a:t>
            </a:r>
          </a:p>
        </p:txBody>
      </p:sp>
      <p:sp>
        <p:nvSpPr>
          <p:cNvPr id="20" name="Text Placeholder 3"/>
          <p:cNvSpPr>
            <a:spLocks noGrp="1"/>
          </p:cNvSpPr>
          <p:nvPr>
            <p:ph type="body" sz="quarter" idx="29" hasCustomPrompt="1"/>
          </p:nvPr>
        </p:nvSpPr>
        <p:spPr>
          <a:xfrm>
            <a:off x="12244254" y="7747153"/>
            <a:ext cx="4786448" cy="1169804"/>
          </a:xfrm>
          <a:prstGeom prst="rect">
            <a:avLst/>
          </a:prstGeom>
        </p:spPr>
        <p:txBody>
          <a:bodyPr lIns="0" anchor="t">
            <a:normAutofit/>
          </a:bodyPr>
          <a:lstStyle>
            <a:lvl1pPr algn="ctr">
              <a:defRPr sz="300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 </a:t>
            </a:r>
          </a:p>
        </p:txBody>
      </p:sp>
      <p:sp>
        <p:nvSpPr>
          <p:cNvPr id="21" name="Text Placeholder 3"/>
          <p:cNvSpPr>
            <a:spLocks noGrp="1"/>
          </p:cNvSpPr>
          <p:nvPr>
            <p:ph type="body" sz="quarter" idx="30" hasCustomPrompt="1"/>
          </p:nvPr>
        </p:nvSpPr>
        <p:spPr>
          <a:xfrm>
            <a:off x="6750778" y="7056312"/>
            <a:ext cx="4786448"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22" name="Content Placeholder 16"/>
          <p:cNvSpPr>
            <a:spLocks noGrp="1"/>
          </p:cNvSpPr>
          <p:nvPr>
            <p:ph sz="quarter" idx="31" hasCustomPrompt="1"/>
          </p:nvPr>
        </p:nvSpPr>
        <p:spPr>
          <a:xfrm>
            <a:off x="6750778" y="3820886"/>
            <a:ext cx="4786448" cy="3054627"/>
          </a:xfrm>
          <a:prstGeom prst="rect">
            <a:avLst/>
          </a:prstGeom>
        </p:spPr>
        <p:txBody>
          <a:bodyPr anchor="ctr">
            <a:normAutofit/>
          </a:bodyPr>
          <a:lstStyle>
            <a:lvl1pPr algn="ctr">
              <a:defRPr sz="3000">
                <a:latin typeface="+mj-lt"/>
              </a:defRPr>
            </a:lvl1pPr>
          </a:lstStyle>
          <a:p>
            <a:pPr lvl="0"/>
            <a:r>
              <a:rPr lang="en-US"/>
              <a:t>Click image icon</a:t>
            </a:r>
          </a:p>
        </p:txBody>
      </p:sp>
      <p:sp>
        <p:nvSpPr>
          <p:cNvPr id="23" name="Text Placeholder 3"/>
          <p:cNvSpPr>
            <a:spLocks noGrp="1"/>
          </p:cNvSpPr>
          <p:nvPr>
            <p:ph type="body" sz="quarter" idx="32" hasCustomPrompt="1"/>
          </p:nvPr>
        </p:nvSpPr>
        <p:spPr>
          <a:xfrm>
            <a:off x="6750778" y="7747153"/>
            <a:ext cx="4786448" cy="1169804"/>
          </a:xfrm>
          <a:prstGeom prst="rect">
            <a:avLst/>
          </a:prstGeom>
        </p:spPr>
        <p:txBody>
          <a:bodyPr lIns="0" anchor="t">
            <a:normAutofit/>
          </a:bodyPr>
          <a:lstStyle>
            <a:lvl1pPr algn="ctr">
              <a:defRPr sz="300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 </a:t>
            </a:r>
          </a:p>
        </p:txBody>
      </p:sp>
      <p:sp>
        <p:nvSpPr>
          <p:cNvPr id="25" name="Text Placeholder 24"/>
          <p:cNvSpPr>
            <a:spLocks noGrp="1"/>
          </p:cNvSpPr>
          <p:nvPr>
            <p:ph type="body" sz="quarter" idx="33" hasCustomPrompt="1"/>
          </p:nvPr>
        </p:nvSpPr>
        <p:spPr>
          <a:xfrm>
            <a:off x="1257300" y="2071960"/>
            <a:ext cx="15773400" cy="1471340"/>
          </a:xfrm>
          <a:prstGeom prst="rect">
            <a:avLst/>
          </a:prstGeom>
        </p:spPr>
        <p:txBody>
          <a:bodyPr anchor="t">
            <a:normAutofit/>
          </a:bodyPr>
          <a:lstStyle>
            <a:lvl1pPr marL="0" marR="0" indent="0" algn="ctr" defTabSz="439502" rtl="0" eaLnBrk="1" fontAlgn="auto" latinLnBrk="0" hangingPunct="1">
              <a:lnSpc>
                <a:spcPct val="85000"/>
              </a:lnSpc>
              <a:spcBef>
                <a:spcPct val="0"/>
              </a:spcBef>
              <a:spcAft>
                <a:spcPts val="0"/>
              </a:spcAft>
              <a:buClrTx/>
              <a:buSzTx/>
              <a:buFontTx/>
              <a:buNone/>
              <a:tabLst/>
              <a:defRPr sz="3400" b="0" i="0">
                <a:latin typeface="+mn-lt"/>
                <a:ea typeface="Calibri" panose="020F0502020204030204" pitchFamily="34" charset="0"/>
                <a:cs typeface="Calibri" panose="020F0502020204030204" pitchFamily="34" charset="0"/>
              </a:defRPr>
            </a:lvl1p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200"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three line of text at this size. This is placeholder text that you can delete if you don’t have this much text to place here.  </a:t>
            </a:r>
          </a:p>
        </p:txBody>
      </p:sp>
      <p:pic>
        <p:nvPicPr>
          <p:cNvPr id="15" name="Picture 14">
            <a:extLst>
              <a:ext uri="{FF2B5EF4-FFF2-40B4-BE49-F238E27FC236}">
                <a16:creationId xmlns:a16="http://schemas.microsoft.com/office/drawing/2014/main" id="{E7A1892B-BED2-584C-B79E-ABC0327BE862}"/>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905854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Blurbs with Images Stacked">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548743" y="2346369"/>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6" name="Text Placeholder 5"/>
          <p:cNvSpPr>
            <a:spLocks noGrp="1"/>
          </p:cNvSpPr>
          <p:nvPr>
            <p:ph type="body" sz="quarter" idx="11" hasCustomPrompt="1"/>
          </p:nvPr>
        </p:nvSpPr>
        <p:spPr>
          <a:xfrm>
            <a:off x="3548743" y="5679163"/>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10" name="Text Placeholder 9"/>
          <p:cNvSpPr>
            <a:spLocks noGrp="1"/>
          </p:cNvSpPr>
          <p:nvPr>
            <p:ph type="body" sz="quarter" idx="13" hasCustomPrompt="1"/>
          </p:nvPr>
        </p:nvSpPr>
        <p:spPr>
          <a:xfrm>
            <a:off x="11854543" y="2346369"/>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a:t>
            </a:r>
          </a:p>
        </p:txBody>
      </p:sp>
      <p:sp>
        <p:nvSpPr>
          <p:cNvPr id="12" name="Text Placeholder 11"/>
          <p:cNvSpPr>
            <a:spLocks noGrp="1"/>
          </p:cNvSpPr>
          <p:nvPr>
            <p:ph type="body" sz="quarter" idx="14" hasCustomPrompt="1"/>
          </p:nvPr>
        </p:nvSpPr>
        <p:spPr>
          <a:xfrm>
            <a:off x="11854543" y="5668511"/>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17" name="Content Placeholder 16"/>
          <p:cNvSpPr>
            <a:spLocks noGrp="1"/>
          </p:cNvSpPr>
          <p:nvPr>
            <p:ph sz="quarter" idx="16" hasCustomPrompt="1"/>
          </p:nvPr>
        </p:nvSpPr>
        <p:spPr>
          <a:xfrm>
            <a:off x="1126308" y="2346369"/>
            <a:ext cx="2195472" cy="3020749"/>
          </a:xfrm>
          <a:prstGeom prst="rect">
            <a:avLst/>
          </a:prstGeom>
        </p:spPr>
        <p:txBody>
          <a:bodyPr anchor="ctr">
            <a:normAutofit/>
          </a:bodyPr>
          <a:lstStyle>
            <a:lvl1pPr algn="ctr">
              <a:defRPr sz="20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18" name="Content Placeholder 16"/>
          <p:cNvSpPr>
            <a:spLocks noGrp="1"/>
          </p:cNvSpPr>
          <p:nvPr>
            <p:ph sz="quarter" idx="17" hasCustomPrompt="1"/>
          </p:nvPr>
        </p:nvSpPr>
        <p:spPr>
          <a:xfrm>
            <a:off x="1126308" y="5668511"/>
            <a:ext cx="2195472" cy="3020749"/>
          </a:xfrm>
          <a:prstGeom prst="rect">
            <a:avLst/>
          </a:prstGeom>
        </p:spPr>
        <p:txBody>
          <a:bodyPr anchor="ctr">
            <a:normAutofit/>
          </a:bodyPr>
          <a:lstStyle>
            <a:lvl1pPr algn="ctr">
              <a:defRPr sz="20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24" name="Content Placeholder 16"/>
          <p:cNvSpPr>
            <a:spLocks noGrp="1"/>
          </p:cNvSpPr>
          <p:nvPr>
            <p:ph sz="quarter" idx="19" hasCustomPrompt="1"/>
          </p:nvPr>
        </p:nvSpPr>
        <p:spPr>
          <a:xfrm>
            <a:off x="9421586" y="2346369"/>
            <a:ext cx="2195472" cy="3020749"/>
          </a:xfrm>
          <a:prstGeom prst="rect">
            <a:avLst/>
          </a:prstGeom>
        </p:spPr>
        <p:txBody>
          <a:bodyPr anchor="ctr">
            <a:normAutofit/>
          </a:bodyPr>
          <a:lstStyle>
            <a:lvl1pPr algn="ctr">
              <a:defRPr sz="20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25" name="Content Placeholder 16"/>
          <p:cNvSpPr>
            <a:spLocks noGrp="1"/>
          </p:cNvSpPr>
          <p:nvPr>
            <p:ph sz="quarter" idx="20" hasCustomPrompt="1"/>
          </p:nvPr>
        </p:nvSpPr>
        <p:spPr>
          <a:xfrm>
            <a:off x="9421586" y="5668511"/>
            <a:ext cx="2195472" cy="3020749"/>
          </a:xfrm>
          <a:prstGeom prst="rect">
            <a:avLst/>
          </a:prstGeom>
        </p:spPr>
        <p:txBody>
          <a:bodyPr anchor="ctr">
            <a:normAutofit/>
          </a:bodyPr>
          <a:lstStyle>
            <a:lvl1pPr algn="ctr">
              <a:defRPr sz="20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16" name="Title 1">
            <a:extLst>
              <a:ext uri="{FF2B5EF4-FFF2-40B4-BE49-F238E27FC236}">
                <a16:creationId xmlns:a16="http://schemas.microsoft.com/office/drawing/2014/main" id="{451FDA62-DEB3-3148-ACEE-0E3767DE319E}"/>
              </a:ext>
            </a:extLst>
          </p:cNvPr>
          <p:cNvSpPr>
            <a:spLocks noGrp="1"/>
          </p:cNvSpPr>
          <p:nvPr>
            <p:ph type="title" hasCustomPrompt="1"/>
          </p:nvPr>
        </p:nvSpPr>
        <p:spPr>
          <a:xfrm>
            <a:off x="1257300" y="856298"/>
            <a:ext cx="15773400" cy="815748"/>
          </a:xfrm>
        </p:spPr>
        <p:txBody>
          <a:bodyPr/>
          <a:lstStyle>
            <a:lvl1pPr>
              <a:defRPr baseline="0">
                <a:latin typeface="+mj-lt"/>
              </a:defRPr>
            </a:lvl1pPr>
          </a:lstStyle>
          <a:p>
            <a:r>
              <a:rPr lang="en-US" dirty="0"/>
              <a:t>Four Blurbs with Images Stacked</a:t>
            </a:r>
          </a:p>
        </p:txBody>
      </p:sp>
      <p:pic>
        <p:nvPicPr>
          <p:cNvPr id="11" name="Picture 10">
            <a:extLst>
              <a:ext uri="{FF2B5EF4-FFF2-40B4-BE49-F238E27FC236}">
                <a16:creationId xmlns:a16="http://schemas.microsoft.com/office/drawing/2014/main" id="{ACDFDCA7-0F0E-D54C-9B20-36DF27BF2448}"/>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67809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Blurbs with Images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Four Blurbs with Images Across</a:t>
            </a:r>
          </a:p>
        </p:txBody>
      </p:sp>
      <p:sp>
        <p:nvSpPr>
          <p:cNvPr id="3" name="Content Placeholder 11"/>
          <p:cNvSpPr>
            <a:spLocks noGrp="1"/>
          </p:cNvSpPr>
          <p:nvPr>
            <p:ph sz="quarter" idx="12" hasCustomPrompt="1"/>
          </p:nvPr>
        </p:nvSpPr>
        <p:spPr>
          <a:xfrm>
            <a:off x="964772"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4" name="Text Placeholder 3"/>
          <p:cNvSpPr>
            <a:spLocks noGrp="1"/>
          </p:cNvSpPr>
          <p:nvPr>
            <p:ph type="body" sz="quarter" idx="14" hasCustomPrompt="1"/>
          </p:nvPr>
        </p:nvSpPr>
        <p:spPr>
          <a:xfrm>
            <a:off x="964772"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13320548"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13" name="Content Placeholder 11"/>
          <p:cNvSpPr>
            <a:spLocks noGrp="1"/>
          </p:cNvSpPr>
          <p:nvPr>
            <p:ph sz="quarter" idx="17" hasCustomPrompt="1"/>
          </p:nvPr>
        </p:nvSpPr>
        <p:spPr>
          <a:xfrm>
            <a:off x="5083364"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15" name="Content Placeholder 11"/>
          <p:cNvSpPr>
            <a:spLocks noGrp="1"/>
          </p:cNvSpPr>
          <p:nvPr>
            <p:ph sz="quarter" idx="19" hasCustomPrompt="1"/>
          </p:nvPr>
        </p:nvSpPr>
        <p:spPr>
          <a:xfrm>
            <a:off x="9201956"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17" name="Text Placeholder 3"/>
          <p:cNvSpPr>
            <a:spLocks noGrp="1"/>
          </p:cNvSpPr>
          <p:nvPr>
            <p:ph type="body" sz="quarter" idx="20" hasCustomPrompt="1"/>
          </p:nvPr>
        </p:nvSpPr>
        <p:spPr>
          <a:xfrm>
            <a:off x="13320548"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8" name="Text Placeholder 3"/>
          <p:cNvSpPr>
            <a:spLocks noGrp="1"/>
          </p:cNvSpPr>
          <p:nvPr>
            <p:ph type="body" sz="quarter" idx="21" hasCustomPrompt="1"/>
          </p:nvPr>
        </p:nvSpPr>
        <p:spPr>
          <a:xfrm>
            <a:off x="5083364"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9" name="Text Placeholder 3"/>
          <p:cNvSpPr>
            <a:spLocks noGrp="1"/>
          </p:cNvSpPr>
          <p:nvPr>
            <p:ph type="body" sz="quarter" idx="22" hasCustomPrompt="1"/>
          </p:nvPr>
        </p:nvSpPr>
        <p:spPr>
          <a:xfrm>
            <a:off x="9201956"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2" name="Picture 11">
            <a:extLst>
              <a:ext uri="{FF2B5EF4-FFF2-40B4-BE49-F238E27FC236}">
                <a16:creationId xmlns:a16="http://schemas.microsoft.com/office/drawing/2014/main" id="{6CB4A553-C201-F443-BE73-76F461D2D2FC}"/>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037043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Five Blurbs with Images</a:t>
            </a:r>
          </a:p>
        </p:txBody>
      </p:sp>
      <p:sp>
        <p:nvSpPr>
          <p:cNvPr id="3" name="Content Placeholder 11"/>
          <p:cNvSpPr>
            <a:spLocks noGrp="1"/>
          </p:cNvSpPr>
          <p:nvPr>
            <p:ph sz="quarter" idx="12" hasCustomPrompt="1"/>
          </p:nvPr>
        </p:nvSpPr>
        <p:spPr>
          <a:xfrm>
            <a:off x="1706879" y="2418615"/>
            <a:ext cx="4047745" cy="2307164"/>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4" name="Text Placeholder 3"/>
          <p:cNvSpPr>
            <a:spLocks noGrp="1"/>
          </p:cNvSpPr>
          <p:nvPr>
            <p:ph type="body" sz="quarter" idx="14" hasCustomPrompt="1"/>
          </p:nvPr>
        </p:nvSpPr>
        <p:spPr>
          <a:xfrm>
            <a:off x="1706879"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4463362" y="5930541"/>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2" name="Text Placeholder 3"/>
          <p:cNvSpPr>
            <a:spLocks noGrp="1"/>
          </p:cNvSpPr>
          <p:nvPr>
            <p:ph type="body" sz="quarter" idx="16" hasCustomPrompt="1"/>
          </p:nvPr>
        </p:nvSpPr>
        <p:spPr>
          <a:xfrm>
            <a:off x="4463361"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1"/>
          <p:cNvSpPr>
            <a:spLocks noGrp="1"/>
          </p:cNvSpPr>
          <p:nvPr>
            <p:ph sz="quarter" idx="17" hasCustomPrompt="1"/>
          </p:nvPr>
        </p:nvSpPr>
        <p:spPr>
          <a:xfrm>
            <a:off x="12770227" y="2420053"/>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4" name="Text Placeholder 3"/>
          <p:cNvSpPr>
            <a:spLocks noGrp="1"/>
          </p:cNvSpPr>
          <p:nvPr>
            <p:ph type="body" sz="quarter" idx="18" hasCustomPrompt="1"/>
          </p:nvPr>
        </p:nvSpPr>
        <p:spPr>
          <a:xfrm>
            <a:off x="12770226"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5" name="Content Placeholder 11"/>
          <p:cNvSpPr>
            <a:spLocks noGrp="1"/>
          </p:cNvSpPr>
          <p:nvPr>
            <p:ph sz="quarter" idx="19" hasCustomPrompt="1"/>
          </p:nvPr>
        </p:nvSpPr>
        <p:spPr>
          <a:xfrm>
            <a:off x="9929054" y="5949380"/>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6" name="Text Placeholder 3"/>
          <p:cNvSpPr>
            <a:spLocks noGrp="1"/>
          </p:cNvSpPr>
          <p:nvPr>
            <p:ph type="body" sz="quarter" idx="20" hasCustomPrompt="1"/>
          </p:nvPr>
        </p:nvSpPr>
        <p:spPr>
          <a:xfrm>
            <a:off x="9929053"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7" name="Content Placeholder 11"/>
          <p:cNvSpPr>
            <a:spLocks noGrp="1"/>
          </p:cNvSpPr>
          <p:nvPr>
            <p:ph sz="quarter" idx="21" hasCustomPrompt="1"/>
          </p:nvPr>
        </p:nvSpPr>
        <p:spPr>
          <a:xfrm>
            <a:off x="7235504" y="2418615"/>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8" name="Text Placeholder 3"/>
          <p:cNvSpPr>
            <a:spLocks noGrp="1"/>
          </p:cNvSpPr>
          <p:nvPr>
            <p:ph type="body" sz="quarter" idx="22" hasCustomPrompt="1"/>
          </p:nvPr>
        </p:nvSpPr>
        <p:spPr>
          <a:xfrm>
            <a:off x="7235505"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9" name="Picture 18">
            <a:extLst>
              <a:ext uri="{FF2B5EF4-FFF2-40B4-BE49-F238E27FC236}">
                <a16:creationId xmlns:a16="http://schemas.microsoft.com/office/drawing/2014/main" id="{115D54F4-7249-EE47-A274-B77CE0FD20E8}"/>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293832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Blurbs with Images</a:t>
            </a:r>
          </a:p>
        </p:txBody>
      </p:sp>
      <p:sp>
        <p:nvSpPr>
          <p:cNvPr id="3" name="Content Placeholder 11"/>
          <p:cNvSpPr>
            <a:spLocks noGrp="1"/>
          </p:cNvSpPr>
          <p:nvPr>
            <p:ph sz="quarter" idx="12" hasCustomPrompt="1"/>
          </p:nvPr>
        </p:nvSpPr>
        <p:spPr>
          <a:xfrm>
            <a:off x="1706879" y="2418615"/>
            <a:ext cx="4047745" cy="2307164"/>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4" name="Text Placeholder 3"/>
          <p:cNvSpPr>
            <a:spLocks noGrp="1"/>
          </p:cNvSpPr>
          <p:nvPr>
            <p:ph type="body" sz="quarter" idx="14" hasCustomPrompt="1"/>
          </p:nvPr>
        </p:nvSpPr>
        <p:spPr>
          <a:xfrm>
            <a:off x="1706879"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1703833" y="5930541"/>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2" name="Text Placeholder 3"/>
          <p:cNvSpPr>
            <a:spLocks noGrp="1"/>
          </p:cNvSpPr>
          <p:nvPr>
            <p:ph type="body" sz="quarter" idx="16" hasCustomPrompt="1"/>
          </p:nvPr>
        </p:nvSpPr>
        <p:spPr>
          <a:xfrm>
            <a:off x="1703832"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1"/>
          <p:cNvSpPr>
            <a:spLocks noGrp="1"/>
          </p:cNvSpPr>
          <p:nvPr>
            <p:ph sz="quarter" idx="17" hasCustomPrompt="1"/>
          </p:nvPr>
        </p:nvSpPr>
        <p:spPr>
          <a:xfrm>
            <a:off x="12770227" y="2420053"/>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4" name="Text Placeholder 3"/>
          <p:cNvSpPr>
            <a:spLocks noGrp="1"/>
          </p:cNvSpPr>
          <p:nvPr>
            <p:ph type="body" sz="quarter" idx="18" hasCustomPrompt="1"/>
          </p:nvPr>
        </p:nvSpPr>
        <p:spPr>
          <a:xfrm>
            <a:off x="12770226"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5" name="Content Placeholder 11"/>
          <p:cNvSpPr>
            <a:spLocks noGrp="1"/>
          </p:cNvSpPr>
          <p:nvPr>
            <p:ph sz="quarter" idx="19" hasCustomPrompt="1"/>
          </p:nvPr>
        </p:nvSpPr>
        <p:spPr>
          <a:xfrm>
            <a:off x="12770226" y="5949380"/>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6" name="Text Placeholder 3"/>
          <p:cNvSpPr>
            <a:spLocks noGrp="1"/>
          </p:cNvSpPr>
          <p:nvPr>
            <p:ph type="body" sz="quarter" idx="20" hasCustomPrompt="1"/>
          </p:nvPr>
        </p:nvSpPr>
        <p:spPr>
          <a:xfrm>
            <a:off x="12770225"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7" name="Content Placeholder 11"/>
          <p:cNvSpPr>
            <a:spLocks noGrp="1"/>
          </p:cNvSpPr>
          <p:nvPr>
            <p:ph sz="quarter" idx="21" hasCustomPrompt="1"/>
          </p:nvPr>
        </p:nvSpPr>
        <p:spPr>
          <a:xfrm>
            <a:off x="7235504" y="2418615"/>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8" name="Text Placeholder 3"/>
          <p:cNvSpPr>
            <a:spLocks noGrp="1"/>
          </p:cNvSpPr>
          <p:nvPr>
            <p:ph type="body" sz="quarter" idx="22" hasCustomPrompt="1"/>
          </p:nvPr>
        </p:nvSpPr>
        <p:spPr>
          <a:xfrm>
            <a:off x="7235505"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21" name="Content Placeholder 11">
            <a:extLst>
              <a:ext uri="{FF2B5EF4-FFF2-40B4-BE49-F238E27FC236}">
                <a16:creationId xmlns:a16="http://schemas.microsoft.com/office/drawing/2014/main" id="{6D4113AA-C463-004F-8FA3-5933B86A80FF}"/>
              </a:ext>
            </a:extLst>
          </p:cNvPr>
          <p:cNvSpPr>
            <a:spLocks noGrp="1"/>
          </p:cNvSpPr>
          <p:nvPr>
            <p:ph sz="quarter" idx="23" hasCustomPrompt="1"/>
          </p:nvPr>
        </p:nvSpPr>
        <p:spPr>
          <a:xfrm>
            <a:off x="7239218" y="5930541"/>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22" name="Text Placeholder 3">
            <a:extLst>
              <a:ext uri="{FF2B5EF4-FFF2-40B4-BE49-F238E27FC236}">
                <a16:creationId xmlns:a16="http://schemas.microsoft.com/office/drawing/2014/main" id="{2C6884B7-5A6B-8E4B-B430-A610C8A48613}"/>
              </a:ext>
            </a:extLst>
          </p:cNvPr>
          <p:cNvSpPr>
            <a:spLocks noGrp="1"/>
          </p:cNvSpPr>
          <p:nvPr>
            <p:ph type="body" sz="quarter" idx="24" hasCustomPrompt="1"/>
          </p:nvPr>
        </p:nvSpPr>
        <p:spPr>
          <a:xfrm>
            <a:off x="7239217"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9" name="Picture 18">
            <a:extLst>
              <a:ext uri="{FF2B5EF4-FFF2-40B4-BE49-F238E27FC236}">
                <a16:creationId xmlns:a16="http://schemas.microsoft.com/office/drawing/2014/main" id="{C0E52B98-DF7E-C844-A2E0-08938E6CDD1D}"/>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61641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sp>
        <p:nvSpPr>
          <p:cNvPr id="12" name="Text Placeholder 4"/>
          <p:cNvSpPr>
            <a:spLocks noGrp="1"/>
          </p:cNvSpPr>
          <p:nvPr>
            <p:ph type="body" sz="quarter" idx="10" hasCustomPrompt="1"/>
          </p:nvPr>
        </p:nvSpPr>
        <p:spPr>
          <a:xfrm>
            <a:off x="1099857" y="1626458"/>
            <a:ext cx="15397600" cy="3517042"/>
          </a:xfrm>
          <a:prstGeom prst="rect">
            <a:avLst/>
          </a:prstGeom>
        </p:spPr>
        <p:txBody>
          <a:bodyPr lIns="0" rIns="91440" anchor="b">
            <a:normAutofit/>
          </a:bodyPr>
          <a:lstStyle>
            <a:lvl1pPr marL="0" indent="0">
              <a:defRPr sz="6800" b="0" spc="0" baseline="0">
                <a:latin typeface="+mj-lt"/>
              </a:defRPr>
            </a:lvl1pPr>
          </a:lstStyle>
          <a:p>
            <a:pPr lvl="0"/>
            <a:r>
              <a:rPr lang="en-US" dirty="0"/>
              <a:t>Section Divider Slide Title Goes Here</a:t>
            </a:r>
          </a:p>
        </p:txBody>
      </p:sp>
      <p:cxnSp>
        <p:nvCxnSpPr>
          <p:cNvPr id="9" name="Straight Connector 8">
            <a:extLst>
              <a:ext uri="{FF2B5EF4-FFF2-40B4-BE49-F238E27FC236}">
                <a16:creationId xmlns:a16="http://schemas.microsoft.com/office/drawing/2014/main" id="{FF99920E-CFC6-A145-BCEB-84C3D9984173}"/>
              </a:ext>
            </a:extLst>
          </p:cNvPr>
          <p:cNvCxnSpPr>
            <a:cxnSpLocks/>
          </p:cNvCxnSpPr>
          <p:nvPr userDrawn="1"/>
        </p:nvCxnSpPr>
        <p:spPr>
          <a:xfrm>
            <a:off x="1099857" y="5338840"/>
            <a:ext cx="1616223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6">
            <a:extLst>
              <a:ext uri="{FF2B5EF4-FFF2-40B4-BE49-F238E27FC236}">
                <a16:creationId xmlns:a16="http://schemas.microsoft.com/office/drawing/2014/main" id="{4CDA37DE-44E2-6C48-A019-4AE131F4EBAE}"/>
              </a:ext>
            </a:extLst>
          </p:cNvPr>
          <p:cNvSpPr>
            <a:spLocks noGrp="1"/>
          </p:cNvSpPr>
          <p:nvPr>
            <p:ph type="body" sz="quarter" idx="11" hasCustomPrompt="1"/>
          </p:nvPr>
        </p:nvSpPr>
        <p:spPr>
          <a:xfrm>
            <a:off x="1166763" y="5676998"/>
            <a:ext cx="15330694" cy="824686"/>
          </a:xfrm>
          <a:prstGeom prst="rect">
            <a:avLst/>
          </a:prstGeom>
        </p:spPr>
        <p:txBody>
          <a:bodyPr lIns="0" anchor="t">
            <a:normAutofit/>
          </a:bodyPr>
          <a:lstStyle>
            <a:lvl1pPr>
              <a:defRPr sz="4500" b="0" spc="0" baseline="0">
                <a:latin typeface="+mj-lt"/>
              </a:defRPr>
            </a:lvl1pPr>
          </a:lstStyle>
          <a:p>
            <a:pPr lvl="0"/>
            <a:r>
              <a:rPr lang="en-US" dirty="0"/>
              <a:t>Subtitle Goes Here in Title Case if Applicable</a:t>
            </a:r>
          </a:p>
        </p:txBody>
      </p:sp>
    </p:spTree>
    <p:extLst>
      <p:ext uri="{BB962C8B-B14F-4D97-AF65-F5344CB8AC3E}">
        <p14:creationId xmlns:p14="http://schemas.microsoft.com/office/powerpoint/2010/main" val="2966358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Three Blurb List</a:t>
            </a:r>
          </a:p>
        </p:txBody>
      </p:sp>
      <p:sp>
        <p:nvSpPr>
          <p:cNvPr id="4" name="Text Placeholder 3"/>
          <p:cNvSpPr>
            <a:spLocks noGrp="1"/>
          </p:cNvSpPr>
          <p:nvPr>
            <p:ph type="body" sz="quarter" idx="15" hasCustomPrompt="1"/>
          </p:nvPr>
        </p:nvSpPr>
        <p:spPr>
          <a:xfrm>
            <a:off x="1587956" y="2287192"/>
            <a:ext cx="15442733" cy="1904990"/>
          </a:xfrm>
          <a:prstGeom prst="rect">
            <a:avLst/>
          </a:prstGeom>
        </p:spPr>
        <p:txBody>
          <a:bodyPr lIns="182880" tIns="0" rIns="182880" bIns="0" anchor="ctr">
            <a:normAutofit/>
          </a:bodyPr>
          <a:lstStyle>
            <a:lvl1pPr marL="0" indent="0" algn="l">
              <a:buNone/>
              <a:defRPr sz="3200" b="0" i="0" baseline="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sp>
        <p:nvSpPr>
          <p:cNvPr id="6" name="Text Placeholder 3"/>
          <p:cNvSpPr>
            <a:spLocks noGrp="1"/>
          </p:cNvSpPr>
          <p:nvPr>
            <p:ph type="body" sz="quarter" idx="17" hasCustomPrompt="1"/>
          </p:nvPr>
        </p:nvSpPr>
        <p:spPr>
          <a:xfrm>
            <a:off x="1587956" y="4660823"/>
            <a:ext cx="15442733"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sp>
        <p:nvSpPr>
          <p:cNvPr id="8" name="Text Placeholder 3"/>
          <p:cNvSpPr>
            <a:spLocks noGrp="1"/>
          </p:cNvSpPr>
          <p:nvPr>
            <p:ph type="body" sz="quarter" idx="19" hasCustomPrompt="1"/>
          </p:nvPr>
        </p:nvSpPr>
        <p:spPr>
          <a:xfrm>
            <a:off x="1587956" y="6981108"/>
            <a:ext cx="15442733"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cxnSp>
        <p:nvCxnSpPr>
          <p:cNvPr id="9" name="Straight Connector 8"/>
          <p:cNvCxnSpPr/>
          <p:nvPr/>
        </p:nvCxnSpPr>
        <p:spPr>
          <a:xfrm>
            <a:off x="1294921" y="2233843"/>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294921" y="4607474"/>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94921" y="6927759"/>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5230ACFE-5A29-8649-8725-DAF848C762E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4A30FB32-EFEF-9043-9B7B-48E8849B72BF}"/>
              </a:ext>
            </a:extLst>
          </p:cNvPr>
          <p:cNvPicPr>
            <a:picLocks noChangeAspect="1"/>
          </p:cNvPicPr>
          <p:nvPr userDrawn="1"/>
        </p:nvPicPr>
        <p:blipFill rotWithShape="1">
          <a:blip r:embed="rId2">
            <a:alphaModFix amt="46000"/>
          </a:blip>
          <a:srcRect b="27733"/>
          <a:stretch/>
        </p:blipFill>
        <p:spPr>
          <a:xfrm rot="11700000">
            <a:off x="14076973" y="-442912"/>
            <a:ext cx="4311050" cy="5032620"/>
          </a:xfrm>
          <a:prstGeom prst="rect">
            <a:avLst/>
          </a:prstGeom>
        </p:spPr>
      </p:pic>
      <p:pic>
        <p:nvPicPr>
          <p:cNvPr id="12" name="Picture 11">
            <a:extLst>
              <a:ext uri="{FF2B5EF4-FFF2-40B4-BE49-F238E27FC236}">
                <a16:creationId xmlns:a16="http://schemas.microsoft.com/office/drawing/2014/main" id="{57B4620F-EAB7-D74D-B70C-75546504B18D}"/>
              </a:ext>
            </a:extLst>
          </p:cNvPr>
          <p:cNvPicPr>
            <a:picLocks noChangeAspect="1"/>
          </p:cNvPicPr>
          <p:nvPr userDrawn="1"/>
        </p:nvPicPr>
        <p:blipFill rotWithShape="1">
          <a:blip r:embed="rId3">
            <a:alphaModFix amt="83000"/>
          </a:blip>
          <a:srcRect r="40311"/>
          <a:stretch/>
        </p:blipFill>
        <p:spPr>
          <a:xfrm>
            <a:off x="15689218" y="2757936"/>
            <a:ext cx="2607721" cy="4223172"/>
          </a:xfrm>
          <a:prstGeom prst="rect">
            <a:avLst/>
          </a:prstGeom>
        </p:spPr>
      </p:pic>
      <p:sp>
        <p:nvSpPr>
          <p:cNvPr id="14" name="TextBox 13">
            <a:extLst>
              <a:ext uri="{FF2B5EF4-FFF2-40B4-BE49-F238E27FC236}">
                <a16:creationId xmlns:a16="http://schemas.microsoft.com/office/drawing/2014/main" id="{9BA44D06-D263-5C49-93D5-F4D97A9AA725}"/>
              </a:ext>
            </a:extLst>
          </p:cNvPr>
          <p:cNvSpPr txBox="1"/>
          <p:nvPr userDrawn="1"/>
        </p:nvSpPr>
        <p:spPr>
          <a:xfrm>
            <a:off x="11328400" y="-609600"/>
            <a:ext cx="0" cy="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5" name="TextBox 14">
            <a:extLst>
              <a:ext uri="{FF2B5EF4-FFF2-40B4-BE49-F238E27FC236}">
                <a16:creationId xmlns:a16="http://schemas.microsoft.com/office/drawing/2014/main" id="{64227399-382A-3743-BDD1-D3F4F1868DF9}"/>
              </a:ext>
            </a:extLst>
          </p:cNvPr>
          <p:cNvSpPr txBox="1"/>
          <p:nvPr userDrawn="1"/>
        </p:nvSpPr>
        <p:spPr>
          <a:xfrm>
            <a:off x="12022667" y="-389467"/>
            <a:ext cx="0" cy="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Tree>
    <p:extLst>
      <p:ext uri="{BB962C8B-B14F-4D97-AF65-F5344CB8AC3E}">
        <p14:creationId xmlns:p14="http://schemas.microsoft.com/office/powerpoint/2010/main" val="172657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Blurb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Four Blurb List</a:t>
            </a:r>
          </a:p>
        </p:txBody>
      </p:sp>
      <p:sp>
        <p:nvSpPr>
          <p:cNvPr id="4" name="Text Placeholder 3"/>
          <p:cNvSpPr>
            <a:spLocks noGrp="1"/>
          </p:cNvSpPr>
          <p:nvPr>
            <p:ph type="body" sz="quarter" idx="15" hasCustomPrompt="1"/>
          </p:nvPr>
        </p:nvSpPr>
        <p:spPr>
          <a:xfrm>
            <a:off x="1436025" y="2145186"/>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6" name="Text Placeholder 3"/>
          <p:cNvSpPr>
            <a:spLocks noGrp="1"/>
          </p:cNvSpPr>
          <p:nvPr>
            <p:ph type="body" sz="quarter" idx="17" hasCustomPrompt="1"/>
          </p:nvPr>
        </p:nvSpPr>
        <p:spPr>
          <a:xfrm>
            <a:off x="1436025" y="3931559"/>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8" name="Text Placeholder 3"/>
          <p:cNvSpPr>
            <a:spLocks noGrp="1"/>
          </p:cNvSpPr>
          <p:nvPr>
            <p:ph type="body" sz="quarter" idx="19" hasCustomPrompt="1"/>
          </p:nvPr>
        </p:nvSpPr>
        <p:spPr>
          <a:xfrm>
            <a:off x="1436025" y="5721050"/>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10" name="Text Placeholder 3"/>
          <p:cNvSpPr>
            <a:spLocks noGrp="1"/>
          </p:cNvSpPr>
          <p:nvPr>
            <p:ph type="body" sz="quarter" idx="21" hasCustomPrompt="1"/>
          </p:nvPr>
        </p:nvSpPr>
        <p:spPr>
          <a:xfrm>
            <a:off x="1436025" y="7510539"/>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11" name="Straight Connector 10"/>
          <p:cNvCxnSpPr/>
          <p:nvPr/>
        </p:nvCxnSpPr>
        <p:spPr>
          <a:xfrm>
            <a:off x="1258574" y="2110261"/>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258574" y="3892380"/>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258574" y="5688666"/>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1258574" y="7459105"/>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F70B843-4A29-2F46-8073-1FC12DDDCCB4}"/>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D34C190A-D5F9-D04F-84E5-CF61C5382878}"/>
              </a:ext>
            </a:extLst>
          </p:cNvPr>
          <p:cNvPicPr>
            <a:picLocks noChangeAspect="1"/>
          </p:cNvPicPr>
          <p:nvPr userDrawn="1"/>
        </p:nvPicPr>
        <p:blipFill rotWithShape="1">
          <a:blip r:embed="rId2">
            <a:alphaModFix amt="61000"/>
          </a:blip>
          <a:srcRect r="39024"/>
          <a:stretch/>
        </p:blipFill>
        <p:spPr>
          <a:xfrm>
            <a:off x="16171338" y="192208"/>
            <a:ext cx="2116658" cy="7949606"/>
          </a:xfrm>
          <a:prstGeom prst="rect">
            <a:avLst/>
          </a:prstGeom>
        </p:spPr>
      </p:pic>
    </p:spTree>
    <p:extLst>
      <p:ext uri="{BB962C8B-B14F-4D97-AF65-F5344CB8AC3E}">
        <p14:creationId xmlns:p14="http://schemas.microsoft.com/office/powerpoint/2010/main" val="1886939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Five Blurb List</a:t>
            </a:r>
          </a:p>
        </p:txBody>
      </p:sp>
      <p:sp>
        <p:nvSpPr>
          <p:cNvPr id="4" name="Text Placeholder 3"/>
          <p:cNvSpPr>
            <a:spLocks noGrp="1"/>
          </p:cNvSpPr>
          <p:nvPr>
            <p:ph type="body" sz="quarter" idx="15" hasCustomPrompt="1"/>
          </p:nvPr>
        </p:nvSpPr>
        <p:spPr>
          <a:xfrm>
            <a:off x="1406045" y="2085227"/>
            <a:ext cx="15624641" cy="1216526"/>
          </a:xfrm>
          <a:prstGeom prst="rect">
            <a:avLst/>
          </a:prstGeom>
        </p:spPr>
        <p:txBody>
          <a:bodyPr lIns="182880" tIns="0" rIns="182880" bIns="0" anchor="ctr">
            <a:normAutofit/>
          </a:bodyPr>
          <a:lstStyle>
            <a:lvl1pPr marL="0" indent="0" algn="l">
              <a:buNone/>
              <a:defRPr sz="3200" b="0" i="0" baseline="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6" name="Text Placeholder 3"/>
          <p:cNvSpPr>
            <a:spLocks noGrp="1"/>
          </p:cNvSpPr>
          <p:nvPr>
            <p:ph type="body" sz="quarter" idx="17" hasCustomPrompt="1"/>
          </p:nvPr>
        </p:nvSpPr>
        <p:spPr>
          <a:xfrm>
            <a:off x="1406045" y="3533561"/>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8" name="Text Placeholder 3"/>
          <p:cNvSpPr>
            <a:spLocks noGrp="1"/>
          </p:cNvSpPr>
          <p:nvPr>
            <p:ph type="body" sz="quarter" idx="19" hasCustomPrompt="1"/>
          </p:nvPr>
        </p:nvSpPr>
        <p:spPr>
          <a:xfrm>
            <a:off x="1406045" y="4981895"/>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10" name="Text Placeholder 3"/>
          <p:cNvSpPr>
            <a:spLocks noGrp="1"/>
          </p:cNvSpPr>
          <p:nvPr>
            <p:ph type="body" sz="quarter" idx="21" hasCustomPrompt="1"/>
          </p:nvPr>
        </p:nvSpPr>
        <p:spPr>
          <a:xfrm>
            <a:off x="1406045" y="6430229"/>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11" name="Straight Connector 10"/>
          <p:cNvCxnSpPr>
            <a:cxnSpLocks/>
          </p:cNvCxnSpPr>
          <p:nvPr/>
        </p:nvCxnSpPr>
        <p:spPr>
          <a:xfrm>
            <a:off x="1226189" y="2176665"/>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p:cNvCxnSpPr>
          <p:nvPr/>
        </p:nvCxnSpPr>
        <p:spPr>
          <a:xfrm>
            <a:off x="1226189" y="3625001"/>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cxnSpLocks/>
          </p:cNvCxnSpPr>
          <p:nvPr/>
        </p:nvCxnSpPr>
        <p:spPr>
          <a:xfrm>
            <a:off x="1226189" y="5073335"/>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1226189" y="6521667"/>
            <a:ext cx="0" cy="1094874"/>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sp>
        <p:nvSpPr>
          <p:cNvPr id="24" name="Text Placeholder 3"/>
          <p:cNvSpPr>
            <a:spLocks noGrp="1"/>
          </p:cNvSpPr>
          <p:nvPr>
            <p:ph type="body" sz="quarter" idx="23" hasCustomPrompt="1"/>
          </p:nvPr>
        </p:nvSpPr>
        <p:spPr>
          <a:xfrm>
            <a:off x="1406045" y="7920763"/>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25" name="Straight Connector 24"/>
          <p:cNvCxnSpPr>
            <a:cxnSpLocks/>
          </p:cNvCxnSpPr>
          <p:nvPr/>
        </p:nvCxnSpPr>
        <p:spPr>
          <a:xfrm>
            <a:off x="1226189" y="8012201"/>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47A5DC9-63B9-604D-B558-C2503267DFC2}"/>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BDFDB825-7462-1240-9BCC-C90940351A37}"/>
              </a:ext>
            </a:extLst>
          </p:cNvPr>
          <p:cNvPicPr>
            <a:picLocks noChangeAspect="1"/>
          </p:cNvPicPr>
          <p:nvPr userDrawn="1"/>
        </p:nvPicPr>
        <p:blipFill rotWithShape="1">
          <a:blip r:embed="rId2">
            <a:alphaModFix amt="47000"/>
          </a:blip>
          <a:srcRect t="12348" r="16287"/>
          <a:stretch/>
        </p:blipFill>
        <p:spPr>
          <a:xfrm>
            <a:off x="13620750" y="-1"/>
            <a:ext cx="4667250" cy="4719875"/>
          </a:xfrm>
          <a:prstGeom prst="rect">
            <a:avLst/>
          </a:prstGeom>
        </p:spPr>
      </p:pic>
    </p:spTree>
    <p:extLst>
      <p:ext uri="{BB962C8B-B14F-4D97-AF65-F5344CB8AC3E}">
        <p14:creationId xmlns:p14="http://schemas.microsoft.com/office/powerpoint/2010/main" val="707378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Blurb List</a:t>
            </a:r>
          </a:p>
        </p:txBody>
      </p:sp>
      <p:sp>
        <p:nvSpPr>
          <p:cNvPr id="4" name="Text Placeholder 3"/>
          <p:cNvSpPr>
            <a:spLocks noGrp="1"/>
          </p:cNvSpPr>
          <p:nvPr>
            <p:ph type="body" sz="quarter" idx="15" hasCustomPrompt="1"/>
          </p:nvPr>
        </p:nvSpPr>
        <p:spPr>
          <a:xfrm>
            <a:off x="1567570" y="2404531"/>
            <a:ext cx="7141711" cy="1904990"/>
          </a:xfrm>
          <a:prstGeom prst="rect">
            <a:avLst/>
          </a:prstGeom>
        </p:spPr>
        <p:txBody>
          <a:bodyPr lIns="182880" tIns="0" rIns="182880" bIns="0" anchor="ctr">
            <a:normAutofit/>
          </a:bodyPr>
          <a:lstStyle>
            <a:lvl1pPr marL="0" indent="0" algn="l">
              <a:buNone/>
              <a:defRPr sz="3200" b="0" i="0" baseline="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6" name="Text Placeholder 3"/>
          <p:cNvSpPr>
            <a:spLocks noGrp="1"/>
          </p:cNvSpPr>
          <p:nvPr>
            <p:ph type="body" sz="quarter" idx="17" hasCustomPrompt="1"/>
          </p:nvPr>
        </p:nvSpPr>
        <p:spPr>
          <a:xfrm>
            <a:off x="1567570" y="4647156"/>
            <a:ext cx="7141711"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8" name="Text Placeholder 3"/>
          <p:cNvSpPr>
            <a:spLocks noGrp="1"/>
          </p:cNvSpPr>
          <p:nvPr>
            <p:ph type="body" sz="quarter" idx="19" hasCustomPrompt="1"/>
          </p:nvPr>
        </p:nvSpPr>
        <p:spPr>
          <a:xfrm>
            <a:off x="1567570" y="6889781"/>
            <a:ext cx="7141711"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cxnSp>
        <p:nvCxnSpPr>
          <p:cNvPr id="9" name="Straight Connector 8"/>
          <p:cNvCxnSpPr/>
          <p:nvPr/>
        </p:nvCxnSpPr>
        <p:spPr>
          <a:xfrm>
            <a:off x="1274535" y="235118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274535" y="4593807"/>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74535" y="683643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 name="Text Placeholder 3">
            <a:extLst>
              <a:ext uri="{FF2B5EF4-FFF2-40B4-BE49-F238E27FC236}">
                <a16:creationId xmlns:a16="http://schemas.microsoft.com/office/drawing/2014/main" id="{7F77D07A-D4F3-E649-9FA0-0F7EC4F9E425}"/>
              </a:ext>
            </a:extLst>
          </p:cNvPr>
          <p:cNvSpPr>
            <a:spLocks noGrp="1"/>
          </p:cNvSpPr>
          <p:nvPr>
            <p:ph type="body" sz="quarter" idx="21" hasCustomPrompt="1"/>
          </p:nvPr>
        </p:nvSpPr>
        <p:spPr>
          <a:xfrm>
            <a:off x="9690845" y="2404531"/>
            <a:ext cx="7339849"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16" name="Text Placeholder 3">
            <a:extLst>
              <a:ext uri="{FF2B5EF4-FFF2-40B4-BE49-F238E27FC236}">
                <a16:creationId xmlns:a16="http://schemas.microsoft.com/office/drawing/2014/main" id="{EA293D7D-F9AD-B94E-ADA5-DEC0CCEBD076}"/>
              </a:ext>
            </a:extLst>
          </p:cNvPr>
          <p:cNvSpPr>
            <a:spLocks noGrp="1"/>
          </p:cNvSpPr>
          <p:nvPr>
            <p:ph type="body" sz="quarter" idx="23" hasCustomPrompt="1"/>
          </p:nvPr>
        </p:nvSpPr>
        <p:spPr>
          <a:xfrm>
            <a:off x="9690845" y="4647156"/>
            <a:ext cx="7339849"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18" name="Text Placeholder 3">
            <a:extLst>
              <a:ext uri="{FF2B5EF4-FFF2-40B4-BE49-F238E27FC236}">
                <a16:creationId xmlns:a16="http://schemas.microsoft.com/office/drawing/2014/main" id="{EF1B99DA-478B-894F-B306-C3A81D58A969}"/>
              </a:ext>
            </a:extLst>
          </p:cNvPr>
          <p:cNvSpPr>
            <a:spLocks noGrp="1"/>
          </p:cNvSpPr>
          <p:nvPr>
            <p:ph type="body" sz="quarter" idx="25" hasCustomPrompt="1"/>
          </p:nvPr>
        </p:nvSpPr>
        <p:spPr>
          <a:xfrm>
            <a:off x="9690845" y="6889781"/>
            <a:ext cx="7339849"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cxnSp>
        <p:nvCxnSpPr>
          <p:cNvPr id="19" name="Straight Connector 18">
            <a:extLst>
              <a:ext uri="{FF2B5EF4-FFF2-40B4-BE49-F238E27FC236}">
                <a16:creationId xmlns:a16="http://schemas.microsoft.com/office/drawing/2014/main" id="{B6E6AF0E-D3AE-014D-B552-3E45F972AF4A}"/>
              </a:ext>
            </a:extLst>
          </p:cNvPr>
          <p:cNvCxnSpPr/>
          <p:nvPr userDrawn="1"/>
        </p:nvCxnSpPr>
        <p:spPr>
          <a:xfrm>
            <a:off x="9397810" y="235118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5B4B3FE-175F-C942-AAFE-1033A6A37561}"/>
              </a:ext>
            </a:extLst>
          </p:cNvPr>
          <p:cNvCxnSpPr/>
          <p:nvPr userDrawn="1"/>
        </p:nvCxnSpPr>
        <p:spPr>
          <a:xfrm>
            <a:off x="9397810" y="4593807"/>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76F44C5-29BB-1441-B33C-DBCF424AEA93}"/>
              </a:ext>
            </a:extLst>
          </p:cNvPr>
          <p:cNvCxnSpPr/>
          <p:nvPr userDrawn="1"/>
        </p:nvCxnSpPr>
        <p:spPr>
          <a:xfrm>
            <a:off x="9397810" y="683643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68BEAEE-27D6-B440-8DFB-960424F127A5}"/>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1A058C28-D427-9A48-B20A-A17218E7BA5F}"/>
              </a:ext>
            </a:extLst>
          </p:cNvPr>
          <p:cNvPicPr>
            <a:picLocks noChangeAspect="1"/>
          </p:cNvPicPr>
          <p:nvPr userDrawn="1"/>
        </p:nvPicPr>
        <p:blipFill rotWithShape="1">
          <a:blip r:embed="rId2">
            <a:alphaModFix amt="63000"/>
          </a:blip>
          <a:srcRect r="45545"/>
          <a:stretch/>
        </p:blipFill>
        <p:spPr>
          <a:xfrm>
            <a:off x="15525487" y="356643"/>
            <a:ext cx="2762511" cy="4704286"/>
          </a:xfrm>
          <a:prstGeom prst="rect">
            <a:avLst/>
          </a:prstGeom>
        </p:spPr>
      </p:pic>
      <p:pic>
        <p:nvPicPr>
          <p:cNvPr id="12" name="Picture 11">
            <a:extLst>
              <a:ext uri="{FF2B5EF4-FFF2-40B4-BE49-F238E27FC236}">
                <a16:creationId xmlns:a16="http://schemas.microsoft.com/office/drawing/2014/main" id="{86453DF8-A832-234D-8E7C-0C8999D18463}"/>
              </a:ext>
            </a:extLst>
          </p:cNvPr>
          <p:cNvPicPr>
            <a:picLocks noChangeAspect="1"/>
          </p:cNvPicPr>
          <p:nvPr userDrawn="1"/>
        </p:nvPicPr>
        <p:blipFill rotWithShape="1">
          <a:blip r:embed="rId3"/>
          <a:srcRect l="15365" b="59030"/>
          <a:stretch/>
        </p:blipFill>
        <p:spPr>
          <a:xfrm>
            <a:off x="0" y="7882469"/>
            <a:ext cx="5138425" cy="2404531"/>
          </a:xfrm>
          <a:prstGeom prst="rect">
            <a:avLst/>
          </a:prstGeom>
        </p:spPr>
      </p:pic>
    </p:spTree>
    <p:extLst>
      <p:ext uri="{BB962C8B-B14F-4D97-AF65-F5344CB8AC3E}">
        <p14:creationId xmlns:p14="http://schemas.microsoft.com/office/powerpoint/2010/main" val="2739864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Orange boxes: 2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C15369-0C38-E04B-B4EB-12727486AB1E}"/>
              </a:ext>
            </a:extLst>
          </p:cNvPr>
          <p:cNvPicPr>
            <a:picLocks noChangeAspect="1"/>
          </p:cNvPicPr>
          <p:nvPr userDrawn="1"/>
        </p:nvPicPr>
        <p:blipFill rotWithShape="1">
          <a:blip r:embed="rId2">
            <a:alphaModFix amt="68000"/>
          </a:blip>
          <a:srcRect l="37560" r="1"/>
          <a:stretch/>
        </p:blipFill>
        <p:spPr>
          <a:xfrm>
            <a:off x="0" y="4030133"/>
            <a:ext cx="4044948" cy="6256867"/>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9481323" y="3615069"/>
            <a:ext cx="7549378" cy="4924773"/>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4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1257301" y="3615069"/>
            <a:ext cx="7549378" cy="4924773"/>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4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TextBox 4">
            <a:extLst>
              <a:ext uri="{FF2B5EF4-FFF2-40B4-BE49-F238E27FC236}">
                <a16:creationId xmlns:a16="http://schemas.microsoft.com/office/drawing/2014/main" id="{7EBEC2E7-6524-334F-AC0F-B7C86C5BC96F}"/>
              </a:ext>
            </a:extLst>
          </p:cNvPr>
          <p:cNvSpPr txBox="1"/>
          <p:nvPr userDrawn="1"/>
        </p:nvSpPr>
        <p:spPr>
          <a:xfrm>
            <a:off x="1257300" y="2213918"/>
            <a:ext cx="15773400" cy="765544"/>
          </a:xfrm>
          <a:prstGeom prst="rect">
            <a:avLst/>
          </a:prstGeom>
        </p:spPr>
        <p:txBody>
          <a:bodyPr vert="horz" wrap="square" lIns="0" tIns="32970" rIns="65939" bIns="32970" rtlCol="0" anchor="ctr"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sp>
        <p:nvSpPr>
          <p:cNvPr id="6" name="TextBox 5">
            <a:extLst>
              <a:ext uri="{FF2B5EF4-FFF2-40B4-BE49-F238E27FC236}">
                <a16:creationId xmlns:a16="http://schemas.microsoft.com/office/drawing/2014/main" id="{D90778FA-B17F-2644-8D40-DDEBD636390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spTree>
    <p:extLst>
      <p:ext uri="{BB962C8B-B14F-4D97-AF65-F5344CB8AC3E}">
        <p14:creationId xmlns:p14="http://schemas.microsoft.com/office/powerpoint/2010/main" val="2126743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range boxes: 3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679736-8993-1545-B767-EEAC00E98BB1}"/>
              </a:ext>
            </a:extLst>
          </p:cNvPr>
          <p:cNvPicPr>
            <a:picLocks noChangeAspect="1"/>
          </p:cNvPicPr>
          <p:nvPr userDrawn="1"/>
        </p:nvPicPr>
        <p:blipFill rotWithShape="1">
          <a:blip r:embed="rId2"/>
          <a:srcRect l="44274" r="20471"/>
          <a:stretch/>
        </p:blipFill>
        <p:spPr>
          <a:xfrm>
            <a:off x="1257299" y="3809161"/>
            <a:ext cx="4989469" cy="4632708"/>
          </a:xfrm>
          <a:prstGeom prst="rect">
            <a:avLst/>
          </a:prstGeom>
        </p:spPr>
      </p:pic>
      <p:pic>
        <p:nvPicPr>
          <p:cNvPr id="10" name="Picture 9">
            <a:extLst>
              <a:ext uri="{FF2B5EF4-FFF2-40B4-BE49-F238E27FC236}">
                <a16:creationId xmlns:a16="http://schemas.microsoft.com/office/drawing/2014/main" id="{39AF7A18-10F5-A44E-9449-BFC8248C4775}"/>
              </a:ext>
            </a:extLst>
          </p:cNvPr>
          <p:cNvPicPr>
            <a:picLocks noChangeAspect="1"/>
          </p:cNvPicPr>
          <p:nvPr userDrawn="1"/>
        </p:nvPicPr>
        <p:blipFill rotWithShape="1">
          <a:blip r:embed="rId2"/>
          <a:srcRect l="44274" r="20471"/>
          <a:stretch/>
        </p:blipFill>
        <p:spPr>
          <a:xfrm>
            <a:off x="6638768" y="3809161"/>
            <a:ext cx="4989469" cy="4632708"/>
          </a:xfrm>
          <a:prstGeom prst="rect">
            <a:avLst/>
          </a:prstGeom>
        </p:spPr>
      </p:pic>
      <p:pic>
        <p:nvPicPr>
          <p:cNvPr id="11" name="Picture 10">
            <a:extLst>
              <a:ext uri="{FF2B5EF4-FFF2-40B4-BE49-F238E27FC236}">
                <a16:creationId xmlns:a16="http://schemas.microsoft.com/office/drawing/2014/main" id="{B7DD8C6F-4920-6D4F-90B8-E55BD420432A}"/>
              </a:ext>
            </a:extLst>
          </p:cNvPr>
          <p:cNvPicPr>
            <a:picLocks noChangeAspect="1"/>
          </p:cNvPicPr>
          <p:nvPr userDrawn="1"/>
        </p:nvPicPr>
        <p:blipFill rotWithShape="1">
          <a:blip r:embed="rId2"/>
          <a:srcRect l="44274" r="20471"/>
          <a:stretch/>
        </p:blipFill>
        <p:spPr>
          <a:xfrm>
            <a:off x="12035227" y="3809161"/>
            <a:ext cx="4989469" cy="4632708"/>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6649265" y="3809161"/>
            <a:ext cx="4989470" cy="4632709"/>
          </a:xfrm>
          <a:prstGeom prst="roundRect">
            <a:avLst>
              <a:gd name="adj" fmla="val 0"/>
            </a:avLst>
          </a:prstGeom>
          <a:noFill/>
        </p:spPr>
        <p:txBody>
          <a:bodyPr lIns="274320" tIns="274320" rIns="274320" bIns="274320" anchor="ctr">
            <a:normAutofit/>
          </a:bodyPr>
          <a:lstStyle>
            <a:lvl1pPr marL="0" indent="0" algn="ctr">
              <a:buNone/>
              <a:defRPr sz="3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1257299" y="3809161"/>
            <a:ext cx="4989470" cy="4632709"/>
          </a:xfrm>
          <a:prstGeom prst="roundRect">
            <a:avLst>
              <a:gd name="adj" fmla="val 0"/>
            </a:avLst>
          </a:prstGeom>
          <a:noFill/>
        </p:spPr>
        <p:txBody>
          <a:bodyPr lIns="274320" tIns="274320" rIns="274320" bIns="274320" anchor="ctr">
            <a:normAutofit/>
          </a:bodyPr>
          <a:lstStyle>
            <a:lvl1pPr marL="0" indent="0" algn="ctr">
              <a:buNone/>
              <a:defRPr sz="3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2" hasCustomPrompt="1"/>
          </p:nvPr>
        </p:nvSpPr>
        <p:spPr>
          <a:xfrm>
            <a:off x="12041231" y="3809161"/>
            <a:ext cx="4989470" cy="4632709"/>
          </a:xfrm>
          <a:prstGeom prst="roundRect">
            <a:avLst>
              <a:gd name="adj" fmla="val 0"/>
            </a:avLst>
          </a:prstGeom>
          <a:noFill/>
        </p:spPr>
        <p:txBody>
          <a:bodyPr lIns="274320" tIns="274320" rIns="274320" bIns="274320" anchor="ctr">
            <a:normAutofit/>
          </a:bodyPr>
          <a:lstStyle>
            <a:lvl1pPr marL="0" indent="0" algn="ctr">
              <a:buNone/>
              <a:defRPr sz="3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TextBox 5">
            <a:extLst>
              <a:ext uri="{FF2B5EF4-FFF2-40B4-BE49-F238E27FC236}">
                <a16:creationId xmlns:a16="http://schemas.microsoft.com/office/drawing/2014/main" id="{4BA55928-F358-CB48-A0A3-9C4B71F6EE47}"/>
              </a:ext>
            </a:extLst>
          </p:cNvPr>
          <p:cNvSpPr txBox="1"/>
          <p:nvPr userDrawn="1"/>
        </p:nvSpPr>
        <p:spPr>
          <a:xfrm>
            <a:off x="1257300" y="2213918"/>
            <a:ext cx="15773400" cy="765544"/>
          </a:xfrm>
          <a:prstGeom prst="rect">
            <a:avLst/>
          </a:prstGeom>
        </p:spPr>
        <p:txBody>
          <a:bodyPr vert="horz" wrap="square" lIns="0" tIns="32970" rIns="65939" bIns="32970" rtlCol="0" anchor="ctr"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pic>
        <p:nvPicPr>
          <p:cNvPr id="9" name="Picture 8">
            <a:extLst>
              <a:ext uri="{FF2B5EF4-FFF2-40B4-BE49-F238E27FC236}">
                <a16:creationId xmlns:a16="http://schemas.microsoft.com/office/drawing/2014/main" id="{42AC2B66-AC74-0A4B-8DD0-34D97C07DF2B}"/>
              </a:ext>
            </a:extLst>
          </p:cNvPr>
          <p:cNvPicPr>
            <a:picLocks noChangeAspect="1"/>
          </p:cNvPicPr>
          <p:nvPr userDrawn="1"/>
        </p:nvPicPr>
        <p:blipFill rotWithShape="1">
          <a:blip r:embed="rId3"/>
          <a:srcRect t="32248" r="21104"/>
          <a:stretch/>
        </p:blipFill>
        <p:spPr>
          <a:xfrm>
            <a:off x="14173199" y="0"/>
            <a:ext cx="4114801" cy="3415769"/>
          </a:xfrm>
          <a:prstGeom prst="rect">
            <a:avLst/>
          </a:prstGeom>
        </p:spPr>
      </p:pic>
    </p:spTree>
    <p:extLst>
      <p:ext uri="{BB962C8B-B14F-4D97-AF65-F5344CB8AC3E}">
        <p14:creationId xmlns:p14="http://schemas.microsoft.com/office/powerpoint/2010/main" val="1799674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ange boxes: 4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703FD0-8AFA-A745-91D7-6D4740B31C31}"/>
              </a:ext>
            </a:extLst>
          </p:cNvPr>
          <p:cNvPicPr>
            <a:picLocks noChangeAspect="1"/>
          </p:cNvPicPr>
          <p:nvPr userDrawn="1"/>
        </p:nvPicPr>
        <p:blipFill rotWithShape="1">
          <a:blip r:embed="rId2">
            <a:alphaModFix amt="63000"/>
          </a:blip>
          <a:srcRect l="33950"/>
          <a:stretch/>
        </p:blipFill>
        <p:spPr>
          <a:xfrm>
            <a:off x="0" y="4558140"/>
            <a:ext cx="3674525" cy="5373159"/>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4" name="Content Placeholder 10"/>
          <p:cNvSpPr>
            <a:spLocks noGrp="1"/>
          </p:cNvSpPr>
          <p:nvPr>
            <p:ph sz="quarter" idx="11" hasCustomPrompt="1"/>
          </p:nvPr>
        </p:nvSpPr>
        <p:spPr>
          <a:xfrm>
            <a:off x="9325232" y="334092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0" hasCustomPrompt="1"/>
          </p:nvPr>
        </p:nvSpPr>
        <p:spPr>
          <a:xfrm>
            <a:off x="1257300" y="334092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Content Placeholder 10"/>
          <p:cNvSpPr>
            <a:spLocks noGrp="1"/>
          </p:cNvSpPr>
          <p:nvPr>
            <p:ph sz="quarter" idx="12" hasCustomPrompt="1"/>
          </p:nvPr>
        </p:nvSpPr>
        <p:spPr>
          <a:xfrm>
            <a:off x="9325232" y="626535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7" name="Content Placeholder 10"/>
          <p:cNvSpPr>
            <a:spLocks noGrp="1"/>
          </p:cNvSpPr>
          <p:nvPr>
            <p:ph sz="quarter" idx="13" hasCustomPrompt="1"/>
          </p:nvPr>
        </p:nvSpPr>
        <p:spPr>
          <a:xfrm>
            <a:off x="1257300" y="626535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17" name="Text Placeholder 16">
            <a:extLst>
              <a:ext uri="{FF2B5EF4-FFF2-40B4-BE49-F238E27FC236}">
                <a16:creationId xmlns:a16="http://schemas.microsoft.com/office/drawing/2014/main" id="{D5B1069D-5DC2-C744-B745-510197B10AE9}"/>
              </a:ext>
            </a:extLst>
          </p:cNvPr>
          <p:cNvSpPr>
            <a:spLocks noGrp="1"/>
          </p:cNvSpPr>
          <p:nvPr>
            <p:ph type="body" sz="quarter" idx="15" hasCustomPrompt="1"/>
          </p:nvPr>
        </p:nvSpPr>
        <p:spPr>
          <a:xfrm>
            <a:off x="1257300" y="2119313"/>
            <a:ext cx="15773400" cy="779462"/>
          </a:xfrm>
          <a:prstGeom prst="rect">
            <a:avLst/>
          </a:prstGeom>
        </p:spPr>
        <p:txBody>
          <a:bodyPr anchor="ctr"/>
          <a:lstStyle>
            <a:lvl1pPr marL="0" marR="0" indent="0" algn="ctr" defTabSz="439502" rtl="0" eaLnBrk="1" fontAlgn="auto" latinLnBrk="0" hangingPunct="1">
              <a:lnSpc>
                <a:spcPct val="85000"/>
              </a:lnSpc>
              <a:spcBef>
                <a:spcPct val="0"/>
              </a:spcBef>
              <a:spcAft>
                <a:spcPts val="0"/>
              </a:spcAft>
              <a:buClrTx/>
              <a:buSzTx/>
              <a:buFontTx/>
              <a:buNone/>
              <a:tabLst/>
              <a:defRPr kumimoji="0" lang="en-US" sz="3525" b="0" i="0" u="none" strike="noStrike" kern="1200" cap="none" spc="0" normalizeH="0" baseline="0" noProof="0" dirty="0">
                <a:ln>
                  <a:noFill/>
                </a:ln>
                <a:solidFill>
                  <a:srgbClr val="E5E5E5">
                    <a:lumMod val="10000"/>
                  </a:srgbClr>
                </a:solidFill>
                <a:effectLst/>
                <a:uLnTx/>
                <a:uFillTx/>
                <a:ea typeface="PS TT Commons" charset="0"/>
                <a:cs typeface="PS TT Commons" charset="0"/>
              </a:defRPr>
            </a:lvl1p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200"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spTree>
    <p:extLst>
      <p:ext uri="{BB962C8B-B14F-4D97-AF65-F5344CB8AC3E}">
        <p14:creationId xmlns:p14="http://schemas.microsoft.com/office/powerpoint/2010/main" val="42094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range boxes: 5 item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6649267" y="3521334"/>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1257301" y="3521334"/>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2" hasCustomPrompt="1"/>
          </p:nvPr>
        </p:nvSpPr>
        <p:spPr>
          <a:xfrm>
            <a:off x="12041231" y="3521334"/>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Content Placeholder 10"/>
          <p:cNvSpPr>
            <a:spLocks noGrp="1"/>
          </p:cNvSpPr>
          <p:nvPr>
            <p:ph sz="quarter" idx="13" hasCustomPrompt="1"/>
          </p:nvPr>
        </p:nvSpPr>
        <p:spPr>
          <a:xfrm>
            <a:off x="3752037" y="6659952"/>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7" name="Content Placeholder 10"/>
          <p:cNvSpPr>
            <a:spLocks noGrp="1"/>
          </p:cNvSpPr>
          <p:nvPr>
            <p:ph sz="quarter" idx="15" hasCustomPrompt="1"/>
          </p:nvPr>
        </p:nvSpPr>
        <p:spPr>
          <a:xfrm>
            <a:off x="9144001" y="6659952"/>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8" name="TextBox 7">
            <a:extLst>
              <a:ext uri="{FF2B5EF4-FFF2-40B4-BE49-F238E27FC236}">
                <a16:creationId xmlns:a16="http://schemas.microsoft.com/office/drawing/2014/main" id="{BF948382-B1EF-BE44-9997-91BBA24BACA8}"/>
              </a:ext>
            </a:extLst>
          </p:cNvPr>
          <p:cNvSpPr txBox="1"/>
          <p:nvPr userDrawn="1"/>
        </p:nvSpPr>
        <p:spPr>
          <a:xfrm>
            <a:off x="1257300" y="2213918"/>
            <a:ext cx="15773400" cy="765544"/>
          </a:xfrm>
          <a:prstGeom prst="rect">
            <a:avLst/>
          </a:prstGeom>
        </p:spPr>
        <p:txBody>
          <a:bodyPr vert="horz" wrap="square" lIns="0" tIns="32970" rIns="65939" bIns="32970" rtlCol="0" anchor="ctr"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pic>
        <p:nvPicPr>
          <p:cNvPr id="10" name="Picture 9">
            <a:extLst>
              <a:ext uri="{FF2B5EF4-FFF2-40B4-BE49-F238E27FC236}">
                <a16:creationId xmlns:a16="http://schemas.microsoft.com/office/drawing/2014/main" id="{160E7D13-373F-B04C-B929-F0DBB3E8FC5A}"/>
              </a:ext>
            </a:extLst>
          </p:cNvPr>
          <p:cNvPicPr>
            <a:picLocks noChangeAspect="1"/>
          </p:cNvPicPr>
          <p:nvPr userDrawn="1"/>
        </p:nvPicPr>
        <p:blipFill rotWithShape="1">
          <a:blip r:embed="rId3"/>
          <a:srcRect l="-1179" t="20419" r="68223" b="-13722"/>
          <a:stretch/>
        </p:blipFill>
        <p:spPr>
          <a:xfrm flipH="1" flipV="1">
            <a:off x="-1" y="4910985"/>
            <a:ext cx="2133597" cy="5376013"/>
          </a:xfrm>
          <a:prstGeom prst="rect">
            <a:avLst/>
          </a:prstGeom>
        </p:spPr>
      </p:pic>
    </p:spTree>
    <p:extLst>
      <p:ext uri="{BB962C8B-B14F-4D97-AF65-F5344CB8AC3E}">
        <p14:creationId xmlns:p14="http://schemas.microsoft.com/office/powerpoint/2010/main" val="1306698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r Image Left | Content Right">
    <p:spTree>
      <p:nvGrpSpPr>
        <p:cNvPr id="1" name=""/>
        <p:cNvGrpSpPr/>
        <p:nvPr/>
      </p:nvGrpSpPr>
      <p:grpSpPr>
        <a:xfrm>
          <a:off x="0" y="0"/>
          <a:ext cx="0" cy="0"/>
          <a:chOff x="0" y="0"/>
          <a:chExt cx="0" cy="0"/>
        </a:xfrm>
      </p:grpSpPr>
      <p:sp>
        <p:nvSpPr>
          <p:cNvPr id="9" name="Content Placeholder 2"/>
          <p:cNvSpPr>
            <a:spLocks noGrp="1"/>
          </p:cNvSpPr>
          <p:nvPr>
            <p:ph sz="quarter" idx="14" hasCustomPrompt="1"/>
          </p:nvPr>
        </p:nvSpPr>
        <p:spPr>
          <a:xfrm>
            <a:off x="833121" y="1349829"/>
            <a:ext cx="5384802" cy="7587346"/>
          </a:xfrm>
          <a:prstGeom prst="rect">
            <a:avLst/>
          </a:prstGeom>
        </p:spPr>
        <p:txBody>
          <a:bodyPr anchor="ctr">
            <a:normAutofit/>
          </a:bodyPr>
          <a:lstStyle>
            <a:lvl1pPr algn="r">
              <a:lnSpc>
                <a:spcPct val="100000"/>
              </a:lnSpc>
              <a:defRPr sz="5400" b="0" i="0">
                <a:latin typeface="+mj-lt"/>
                <a:ea typeface="Calibri" panose="020F0502020204030204" pitchFamily="34" charset="0"/>
                <a:cs typeface="Calibri" panose="020F0502020204030204" pitchFamily="34" charset="0"/>
              </a:defRPr>
            </a:lvl1pPr>
          </a:lstStyle>
          <a:p>
            <a:pPr lvl="0"/>
            <a:r>
              <a:rPr lang="en-US" dirty="0"/>
              <a:t>Click to Add Title or Click Icon to Add Graphic</a:t>
            </a:r>
          </a:p>
        </p:txBody>
      </p:sp>
      <p:cxnSp>
        <p:nvCxnSpPr>
          <p:cNvPr id="5" name="Straight Connector 4"/>
          <p:cNvCxnSpPr/>
          <p:nvPr/>
        </p:nvCxnSpPr>
        <p:spPr>
          <a:xfrm>
            <a:off x="6913880" y="703581"/>
            <a:ext cx="0" cy="8879842"/>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0" hasCustomPrompt="1"/>
          </p:nvPr>
        </p:nvSpPr>
        <p:spPr>
          <a:xfrm>
            <a:off x="7609840" y="1349829"/>
            <a:ext cx="9763760" cy="7587346"/>
          </a:xfrm>
          <a:prstGeom prst="rect">
            <a:avLst/>
          </a:prstGeom>
        </p:spPr>
        <p:txBody>
          <a:bodyPr lIns="0" anchor="ctr">
            <a:normAutofit/>
          </a:bodyPr>
          <a:lstStyle>
            <a:lvl1pPr algn="l">
              <a:defRPr sz="3400" b="0" i="0" baseline="0">
                <a:solidFill>
                  <a:schemeClr val="tx1"/>
                </a:solidFill>
                <a:latin typeface="+mn-lt"/>
                <a:ea typeface="Calibri" panose="020F0502020204030204" pitchFamily="34" charset="0"/>
                <a:cs typeface="Calibri" panose="020F0502020204030204" pitchFamily="34" charset="0"/>
              </a:defRPr>
            </a:lvl1pPr>
            <a:lvl2pPr algn="l">
              <a:buSzPct val="100000"/>
              <a:defRPr sz="3400" b="0" i="0">
                <a:solidFill>
                  <a:schemeClr val="tx1"/>
                </a:solidFill>
                <a:latin typeface="+mn-lt"/>
                <a:ea typeface="Calibri" panose="020F0502020204030204" pitchFamily="34" charset="0"/>
                <a:cs typeface="Calibri" panose="020F0502020204030204" pitchFamily="34" charset="0"/>
              </a:defRPr>
            </a:lvl2pPr>
            <a:lvl3pPr marL="1206500" indent="-312738" algn="l">
              <a:tabLst/>
              <a:defRPr sz="3400" b="0" i="0">
                <a:solidFill>
                  <a:schemeClr val="tx1"/>
                </a:solidFill>
                <a:latin typeface="+mn-lt"/>
                <a:ea typeface="Calibri" panose="020F0502020204030204" pitchFamily="34" charset="0"/>
                <a:cs typeface="Calibri" panose="020F0502020204030204" pitchFamily="34" charset="0"/>
              </a:defRPr>
            </a:lvl3pPr>
            <a:lvl4pPr marL="1608138" indent="-284163" algn="l">
              <a:tabLst/>
              <a:defRPr sz="3400" b="0" i="0">
                <a:solidFill>
                  <a:schemeClr val="tx1"/>
                </a:solidFill>
                <a:latin typeface="+mn-lt"/>
                <a:ea typeface="Calibri" panose="020F0502020204030204" pitchFamily="34" charset="0"/>
                <a:cs typeface="Calibri" panose="020F0502020204030204" pitchFamily="34" charset="0"/>
              </a:defRPr>
            </a:lvl4pPr>
            <a:lvl5pPr marL="1905000" indent="-260350" algn="l">
              <a:tabLst/>
              <a:defRPr sz="3400" b="0" i="0">
                <a:solidFill>
                  <a:schemeClr val="tx1"/>
                </a:solidFill>
                <a:latin typeface="+mn-lt"/>
                <a:ea typeface="Calibri" panose="020F0502020204030204" pitchFamily="34" charset="0"/>
                <a:cs typeface="Calibri" panose="020F050202020403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C6ED9FDD-A716-B844-B0A8-FEFB96D5E208}"/>
              </a:ext>
            </a:extLst>
          </p:cNvPr>
          <p:cNvPicPr>
            <a:picLocks noChangeAspect="1"/>
          </p:cNvPicPr>
          <p:nvPr userDrawn="1"/>
        </p:nvPicPr>
        <p:blipFill rotWithShape="1">
          <a:blip r:embed="rId2">
            <a:alphaModFix amt="54000"/>
          </a:blip>
          <a:srcRect t="18980"/>
          <a:stretch/>
        </p:blipFill>
        <p:spPr>
          <a:xfrm>
            <a:off x="13036551" y="-1"/>
            <a:ext cx="4692650" cy="3525577"/>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itle or Image Left |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937E-1F6E-4748-B7B4-7B58CEB11A1E}"/>
              </a:ext>
            </a:extLst>
          </p:cNvPr>
          <p:cNvSpPr>
            <a:spLocks noGrp="1"/>
          </p:cNvSpPr>
          <p:nvPr>
            <p:ph type="title" hasCustomPrompt="1"/>
          </p:nvPr>
        </p:nvSpPr>
        <p:spPr/>
        <p:txBody>
          <a:bodyPr/>
          <a:lstStyle>
            <a:lvl1pPr>
              <a:defRPr baseline="0"/>
            </a:lvl1pPr>
          </a:lstStyle>
          <a:p>
            <a:r>
              <a:rPr lang="en-US" dirty="0"/>
              <a:t>Title Goes Here in Title Case</a:t>
            </a:r>
          </a:p>
        </p:txBody>
      </p:sp>
      <p:sp>
        <p:nvSpPr>
          <p:cNvPr id="3" name="Content Placeholder 2">
            <a:extLst>
              <a:ext uri="{FF2B5EF4-FFF2-40B4-BE49-F238E27FC236}">
                <a16:creationId xmlns:a16="http://schemas.microsoft.com/office/drawing/2014/main" id="{7AE5B6AF-0944-49FB-913E-31C7E9779510}"/>
              </a:ext>
            </a:extLst>
          </p:cNvPr>
          <p:cNvSpPr>
            <a:spLocks noGrp="1"/>
          </p:cNvSpPr>
          <p:nvPr>
            <p:ph sz="half" idx="1" hasCustomPrompt="1"/>
          </p:nvPr>
        </p:nvSpPr>
        <p:spPr>
          <a:xfrm>
            <a:off x="1257299" y="2438401"/>
            <a:ext cx="5245102" cy="6827046"/>
          </a:xfrm>
          <a:prstGeom prst="rect">
            <a:avLst/>
          </a:prstGeom>
        </p:spPr>
        <p:txBody>
          <a:bodyPr anchor="ctr">
            <a:normAutofit/>
          </a:bodyPr>
          <a:lstStyle>
            <a:lvl1pPr algn="r">
              <a:defRPr sz="5400" b="0" baseline="0">
                <a:latin typeface="+mj-lt"/>
              </a:defRPr>
            </a:lvl1pPr>
          </a:lstStyle>
          <a:p>
            <a:pPr lvl="0"/>
            <a:r>
              <a:rPr lang="en-US" dirty="0"/>
              <a:t>Click to add title or click icon to add graphic</a:t>
            </a:r>
          </a:p>
        </p:txBody>
      </p:sp>
      <p:cxnSp>
        <p:nvCxnSpPr>
          <p:cNvPr id="8" name="Straight Connector 7"/>
          <p:cNvCxnSpPr/>
          <p:nvPr/>
        </p:nvCxnSpPr>
        <p:spPr>
          <a:xfrm>
            <a:off x="7076440" y="2438401"/>
            <a:ext cx="0" cy="6827046"/>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Text Placeholder 7"/>
          <p:cNvSpPr>
            <a:spLocks noGrp="1"/>
          </p:cNvSpPr>
          <p:nvPr>
            <p:ph type="body" sz="quarter" idx="10" hasCustomPrompt="1"/>
          </p:nvPr>
        </p:nvSpPr>
        <p:spPr>
          <a:xfrm>
            <a:off x="7609840" y="2438401"/>
            <a:ext cx="9763760" cy="6827046"/>
          </a:xfrm>
          <a:prstGeom prst="rect">
            <a:avLst/>
          </a:prstGeom>
        </p:spPr>
        <p:txBody>
          <a:bodyPr lIns="0" anchor="ctr">
            <a:normAutofit/>
          </a:bodyPr>
          <a:lstStyle>
            <a:lvl1pPr algn="l">
              <a:defRPr sz="3400" b="0" i="0" baseline="0">
                <a:solidFill>
                  <a:schemeClr val="tx1"/>
                </a:solidFill>
                <a:latin typeface="+mn-lt"/>
                <a:ea typeface="Calibri" panose="020F0502020204030204" pitchFamily="34" charset="0"/>
                <a:cs typeface="Calibri" panose="020F0502020204030204" pitchFamily="34" charset="0"/>
              </a:defRPr>
            </a:lvl1pPr>
            <a:lvl2pPr algn="l">
              <a:buSzPct val="100000"/>
              <a:defRPr sz="3400" b="0" i="0">
                <a:solidFill>
                  <a:schemeClr val="tx1"/>
                </a:solidFill>
                <a:latin typeface="+mn-lt"/>
                <a:ea typeface="Calibri" panose="020F0502020204030204" pitchFamily="34" charset="0"/>
                <a:cs typeface="Calibri" panose="020F0502020204030204" pitchFamily="34" charset="0"/>
              </a:defRPr>
            </a:lvl2pPr>
            <a:lvl3pPr marL="1206500" indent="-312738" algn="l">
              <a:tabLst/>
              <a:defRPr sz="3400" b="0" i="0">
                <a:solidFill>
                  <a:schemeClr val="tx1"/>
                </a:solidFill>
                <a:latin typeface="+mn-lt"/>
                <a:ea typeface="Calibri" panose="020F0502020204030204" pitchFamily="34" charset="0"/>
                <a:cs typeface="Calibri" panose="020F0502020204030204" pitchFamily="34" charset="0"/>
              </a:defRPr>
            </a:lvl3pPr>
            <a:lvl4pPr marL="1608138" indent="-284163" algn="l">
              <a:tabLst/>
              <a:defRPr sz="3400" b="0" i="0">
                <a:solidFill>
                  <a:schemeClr val="tx1"/>
                </a:solidFill>
                <a:latin typeface="+mn-lt"/>
                <a:ea typeface="Calibri" panose="020F0502020204030204" pitchFamily="34" charset="0"/>
                <a:cs typeface="Calibri" panose="020F0502020204030204" pitchFamily="34" charset="0"/>
              </a:defRPr>
            </a:lvl4pPr>
            <a:lvl5pPr marL="1905000" indent="-260350" algn="l">
              <a:tabLst/>
              <a:defRPr sz="3400" b="0" i="0">
                <a:solidFill>
                  <a:schemeClr val="tx1"/>
                </a:solidFill>
                <a:latin typeface="+mn-lt"/>
                <a:ea typeface="Calibri" panose="020F0502020204030204" pitchFamily="34" charset="0"/>
                <a:cs typeface="Calibri" panose="020F050202020403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CCA7E7F6-DBC8-674B-97A8-E2A3735DA17B}"/>
              </a:ext>
            </a:extLst>
          </p:cNvPr>
          <p:cNvPicPr>
            <a:picLocks noChangeAspect="1"/>
          </p:cNvPicPr>
          <p:nvPr userDrawn="1"/>
        </p:nvPicPr>
        <p:blipFill rotWithShape="1">
          <a:blip r:embed="rId2">
            <a:alphaModFix amt="60000"/>
          </a:blip>
          <a:srcRect l="33604"/>
          <a:stretch/>
        </p:blipFill>
        <p:spPr>
          <a:xfrm flipH="1">
            <a:off x="15972060" y="135467"/>
            <a:ext cx="2315937" cy="56345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C152-5D1F-47B5-8951-616F8DA0C126}"/>
              </a:ext>
            </a:extLst>
          </p:cNvPr>
          <p:cNvSpPr>
            <a:spLocks noGrp="1"/>
          </p:cNvSpPr>
          <p:nvPr>
            <p:ph type="title" hasCustomPrompt="1"/>
          </p:nvPr>
        </p:nvSpPr>
        <p:spPr/>
        <p:txBody>
          <a:bodyPr/>
          <a:lstStyle>
            <a:lvl1pPr>
              <a:defRPr baseline="0">
                <a:latin typeface="+mj-lt"/>
              </a:defRPr>
            </a:lvl1pPr>
          </a:lstStyle>
          <a:p>
            <a:r>
              <a:rPr lang="en-US" dirty="0"/>
              <a:t>Add Slide Title in Title Case</a:t>
            </a:r>
          </a:p>
        </p:txBody>
      </p:sp>
      <p:pic>
        <p:nvPicPr>
          <p:cNvPr id="3" name="Picture 2">
            <a:extLst>
              <a:ext uri="{FF2B5EF4-FFF2-40B4-BE49-F238E27FC236}">
                <a16:creationId xmlns:a16="http://schemas.microsoft.com/office/drawing/2014/main" id="{E181B6B9-12AB-7647-BCCF-D00581D5EAB5}"/>
              </a:ext>
            </a:extLst>
          </p:cNvPr>
          <p:cNvPicPr>
            <a:picLocks noChangeAspect="1"/>
          </p:cNvPicPr>
          <p:nvPr userDrawn="1"/>
        </p:nvPicPr>
        <p:blipFill rotWithShape="1">
          <a:blip r:embed="rId2"/>
          <a:srcRect b="80621"/>
          <a:stretch/>
        </p:blipFill>
        <p:spPr>
          <a:xfrm>
            <a:off x="0" y="0"/>
            <a:ext cx="18288000" cy="169817"/>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Edge Bleed Image Left | Content Right">
    <p:spTree>
      <p:nvGrpSpPr>
        <p:cNvPr id="1" name=""/>
        <p:cNvGrpSpPr/>
        <p:nvPr/>
      </p:nvGrpSpPr>
      <p:grpSpPr>
        <a:xfrm>
          <a:off x="0" y="0"/>
          <a:ext cx="0" cy="0"/>
          <a:chOff x="0" y="0"/>
          <a:chExt cx="0" cy="0"/>
        </a:xfrm>
      </p:grpSpPr>
      <p:sp>
        <p:nvSpPr>
          <p:cNvPr id="3" name="Text Placeholder 16"/>
          <p:cNvSpPr>
            <a:spLocks noGrp="1"/>
          </p:cNvSpPr>
          <p:nvPr>
            <p:ph type="body" sz="quarter" idx="12" hasCustomPrompt="1"/>
          </p:nvPr>
        </p:nvSpPr>
        <p:spPr>
          <a:xfrm>
            <a:off x="8046720" y="1436914"/>
            <a:ext cx="9509760" cy="7413176"/>
          </a:xfrm>
          <a:prstGeom prst="rect">
            <a:avLst/>
          </a:prstGeom>
        </p:spPr>
        <p:txBody>
          <a:bodyPr anchor="ctr">
            <a:normAutofit/>
          </a:bodyPr>
          <a:lstStyle>
            <a:lvl1pPr algn="l">
              <a:lnSpc>
                <a:spcPct val="100000"/>
              </a:lnSpc>
              <a:defRPr sz="3400" b="0" i="0" baseline="0">
                <a:solidFill>
                  <a:schemeClr val="tx1"/>
                </a:solidFill>
                <a:latin typeface="+mn-lt"/>
                <a:ea typeface="Calibri" panose="020F0502020204030204" pitchFamily="34" charset="0"/>
                <a:cs typeface="Calibri" panose="020F0502020204030204" pitchFamily="34" charset="0"/>
              </a:defRPr>
            </a:lvl1pPr>
            <a:lvl2pPr algn="l">
              <a:buSzPct val="100000"/>
              <a:defRPr sz="3400" b="0" i="0">
                <a:solidFill>
                  <a:schemeClr val="tx1"/>
                </a:solidFill>
                <a:latin typeface="+mn-lt"/>
                <a:ea typeface="Calibri" panose="020F0502020204030204" pitchFamily="34" charset="0"/>
                <a:cs typeface="Calibri" panose="020F0502020204030204" pitchFamily="34" charset="0"/>
              </a:defRPr>
            </a:lvl2pPr>
            <a:lvl3pPr marL="1206500" indent="-312738" algn="l">
              <a:tabLst/>
              <a:defRPr sz="3400" b="0" i="0">
                <a:solidFill>
                  <a:schemeClr val="tx1"/>
                </a:solidFill>
                <a:latin typeface="+mn-lt"/>
                <a:ea typeface="Calibri" panose="020F0502020204030204" pitchFamily="34" charset="0"/>
                <a:cs typeface="Calibri" panose="020F0502020204030204" pitchFamily="34" charset="0"/>
              </a:defRPr>
            </a:lvl3pPr>
            <a:lvl4pPr marL="1671638" indent="-347663" algn="l">
              <a:tabLst/>
              <a:defRPr sz="3400" b="0" i="0">
                <a:solidFill>
                  <a:schemeClr val="tx1"/>
                </a:solidFill>
                <a:latin typeface="+mn-lt"/>
                <a:ea typeface="Calibri" panose="020F0502020204030204" pitchFamily="34" charset="0"/>
                <a:cs typeface="Calibri" panose="020F0502020204030204" pitchFamily="34" charset="0"/>
              </a:defRPr>
            </a:lvl4pPr>
            <a:lvl5pPr marL="1946275" indent="-301625" algn="l">
              <a:tabLst/>
              <a:defRPr sz="3400" b="0" i="0">
                <a:solidFill>
                  <a:schemeClr val="tx1"/>
                </a:solidFill>
                <a:latin typeface="+mn-lt"/>
                <a:ea typeface="Calibri" panose="020F0502020204030204" pitchFamily="34" charset="0"/>
                <a:cs typeface="Calibri" panose="020F0502020204030204" pitchFamily="34"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p:cNvSpPr>
            <a:spLocks noGrp="1"/>
          </p:cNvSpPr>
          <p:nvPr>
            <p:ph type="pic" sz="quarter" idx="13" hasCustomPrompt="1"/>
          </p:nvPr>
        </p:nvSpPr>
        <p:spPr>
          <a:xfrm>
            <a:off x="1" y="0"/>
            <a:ext cx="7233918" cy="10287000"/>
          </a:xfrm>
          <a:prstGeom prst="rect">
            <a:avLst/>
          </a:prstGeom>
          <a:solidFill>
            <a:schemeClr val="bg1"/>
          </a:solidFill>
        </p:spPr>
        <p:txBody>
          <a:bodyPr anchor="ctr">
            <a:normAutofit/>
          </a:bodyPr>
          <a:lstStyle>
            <a:lvl1pPr algn="ctr">
              <a:defRPr sz="46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Icon</a:t>
            </a:r>
            <a:br>
              <a:rPr lang="en-US" dirty="0"/>
            </a:br>
            <a:r>
              <a:rPr lang="en-US" dirty="0"/>
              <a:t>to Add Graphic</a:t>
            </a:r>
          </a:p>
        </p:txBody>
      </p:sp>
      <p:pic>
        <p:nvPicPr>
          <p:cNvPr id="5" name="Picture 4">
            <a:extLst>
              <a:ext uri="{FF2B5EF4-FFF2-40B4-BE49-F238E27FC236}">
                <a16:creationId xmlns:a16="http://schemas.microsoft.com/office/drawing/2014/main" id="{275C0BBB-7290-C147-8C70-0D3046DDFA9A}"/>
              </a:ext>
            </a:extLst>
          </p:cNvPr>
          <p:cNvPicPr>
            <a:picLocks noChangeAspect="1"/>
          </p:cNvPicPr>
          <p:nvPr userDrawn="1"/>
        </p:nvPicPr>
        <p:blipFill rotWithShape="1">
          <a:blip r:embed="rId2"/>
          <a:srcRect t="32248" r="21104"/>
          <a:stretch/>
        </p:blipFill>
        <p:spPr>
          <a:xfrm>
            <a:off x="14173199" y="0"/>
            <a:ext cx="4114801" cy="3415769"/>
          </a:xfrm>
          <a:prstGeom prst="rect">
            <a:avLst/>
          </a:prstGeom>
        </p:spPr>
      </p:pic>
    </p:spTree>
    <p:extLst>
      <p:ext uri="{BB962C8B-B14F-4D97-AF65-F5344CB8AC3E}">
        <p14:creationId xmlns:p14="http://schemas.microsoft.com/office/powerpoint/2010/main" val="848130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2 li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Goes Here in Title Case</a:t>
            </a:r>
          </a:p>
        </p:txBody>
      </p:sp>
      <p:cxnSp>
        <p:nvCxnSpPr>
          <p:cNvPr id="3" name="Straight Connector 2"/>
          <p:cNvCxnSpPr/>
          <p:nvPr/>
        </p:nvCxnSpPr>
        <p:spPr>
          <a:xfrm>
            <a:off x="9144000" y="2447291"/>
            <a:ext cx="0" cy="6960870"/>
          </a:xfrm>
          <a:prstGeom prst="line">
            <a:avLst/>
          </a:prstGeom>
          <a:ln w="22225">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 name="Text Placeholder 6"/>
          <p:cNvSpPr>
            <a:spLocks noGrp="1"/>
          </p:cNvSpPr>
          <p:nvPr>
            <p:ph type="body" sz="quarter" idx="10" hasCustomPrompt="1"/>
          </p:nvPr>
        </p:nvSpPr>
        <p:spPr>
          <a:xfrm>
            <a:off x="809750" y="2447291"/>
            <a:ext cx="7927848" cy="675646"/>
          </a:xfrm>
          <a:prstGeom prst="rect">
            <a:avLst/>
          </a:prstGeom>
        </p:spPr>
        <p:txBody>
          <a:bodyPr>
            <a:noAutofit/>
          </a:bodyPr>
          <a:lstStyle>
            <a:lvl1pPr algn="r">
              <a:defRPr sz="3800" b="1" i="0" baseline="0">
                <a:solidFill>
                  <a:schemeClr val="accent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Compare first thing</a:t>
            </a:r>
          </a:p>
        </p:txBody>
      </p:sp>
      <p:sp>
        <p:nvSpPr>
          <p:cNvPr id="5" name="Text Placeholder 3"/>
          <p:cNvSpPr>
            <a:spLocks noGrp="1"/>
          </p:cNvSpPr>
          <p:nvPr>
            <p:ph type="body" sz="quarter" idx="15" hasCustomPrompt="1"/>
          </p:nvPr>
        </p:nvSpPr>
        <p:spPr>
          <a:xfrm>
            <a:off x="809749" y="3352800"/>
            <a:ext cx="7927851" cy="5892800"/>
          </a:xfrm>
          <a:prstGeom prst="rect">
            <a:avLst/>
          </a:prstGeom>
        </p:spPr>
        <p:txBody>
          <a:bodyPr>
            <a:normAutofit/>
          </a:bodyPr>
          <a:lstStyle>
            <a:lvl1pPr marL="0" marR="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sz="3200" b="0" i="0">
                <a:latin typeface="+mn-lt"/>
                <a:ea typeface="Calibri" panose="020F0502020204030204" pitchFamily="34" charset="0"/>
                <a:cs typeface="Calibri" panose="020F0502020204030204" pitchFamily="34" charset="0"/>
              </a:defRPr>
            </a:lvl1pPr>
          </a:lstStyle>
          <a:p>
            <a:pPr lvl="0"/>
            <a:r>
              <a:rPr lang="en-US" dirty="0"/>
              <a:t>Point number 1</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2</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3</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4</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5</a:t>
            </a:r>
          </a:p>
          <a:p>
            <a:pPr lvl="0"/>
            <a:endParaRPr lang="en-US" dirty="0"/>
          </a:p>
        </p:txBody>
      </p:sp>
      <p:sp>
        <p:nvSpPr>
          <p:cNvPr id="7" name="Text Placeholder 6"/>
          <p:cNvSpPr>
            <a:spLocks noGrp="1"/>
          </p:cNvSpPr>
          <p:nvPr>
            <p:ph type="body" sz="quarter" idx="16" hasCustomPrompt="1"/>
          </p:nvPr>
        </p:nvSpPr>
        <p:spPr>
          <a:xfrm>
            <a:off x="9550401" y="2447291"/>
            <a:ext cx="7927848" cy="675646"/>
          </a:xfrm>
          <a:prstGeom prst="rect">
            <a:avLst/>
          </a:prstGeom>
        </p:spPr>
        <p:txBody>
          <a:bodyPr lIns="0">
            <a:noAutofit/>
          </a:bodyPr>
          <a:lstStyle>
            <a:lvl1pPr algn="l">
              <a:defRPr sz="3800" b="1" i="0" baseline="0">
                <a:solidFill>
                  <a:schemeClr val="accent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Compare second thing</a:t>
            </a:r>
          </a:p>
        </p:txBody>
      </p:sp>
      <p:sp>
        <p:nvSpPr>
          <p:cNvPr id="8" name="Text Placeholder 3"/>
          <p:cNvSpPr>
            <a:spLocks noGrp="1"/>
          </p:cNvSpPr>
          <p:nvPr>
            <p:ph type="body" sz="quarter" idx="17" hasCustomPrompt="1"/>
          </p:nvPr>
        </p:nvSpPr>
        <p:spPr>
          <a:xfrm>
            <a:off x="9550403" y="3352800"/>
            <a:ext cx="7927848" cy="5892800"/>
          </a:xfrm>
          <a:prstGeom prst="rect">
            <a:avLst/>
          </a:prstGeom>
        </p:spPr>
        <p:txBody>
          <a:bodyPr>
            <a:normAutofit/>
          </a:bodyPr>
          <a:lstStyle>
            <a:lvl1pPr marL="0" marR="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sz="3200" b="0" i="0" baseline="0">
                <a:latin typeface="+mn-lt"/>
                <a:ea typeface="Calibri" panose="020F0502020204030204" pitchFamily="34" charset="0"/>
                <a:cs typeface="Calibri" panose="020F0502020204030204" pitchFamily="34" charset="0"/>
              </a:defRPr>
            </a:lvl1pPr>
          </a:lstStyle>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1</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2</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3</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4</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5</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endParaRPr lang="en-US" dirty="0"/>
          </a:p>
          <a:p>
            <a:pPr lvl="0"/>
            <a:endParaRPr lang="en-US" dirty="0"/>
          </a:p>
        </p:txBody>
      </p:sp>
      <p:pic>
        <p:nvPicPr>
          <p:cNvPr id="9" name="Picture 8">
            <a:extLst>
              <a:ext uri="{FF2B5EF4-FFF2-40B4-BE49-F238E27FC236}">
                <a16:creationId xmlns:a16="http://schemas.microsoft.com/office/drawing/2014/main" id="{13885359-E2EA-724A-9273-B4FB286CF749}"/>
              </a:ext>
            </a:extLst>
          </p:cNvPr>
          <p:cNvPicPr>
            <a:picLocks noChangeAspect="1"/>
          </p:cNvPicPr>
          <p:nvPr userDrawn="1"/>
        </p:nvPicPr>
        <p:blipFill rotWithShape="1">
          <a:blip r:embed="rId2"/>
          <a:srcRect l="31652" b="23039"/>
          <a:stretch/>
        </p:blipFill>
        <p:spPr>
          <a:xfrm>
            <a:off x="0" y="4460671"/>
            <a:ext cx="2259433" cy="5826330"/>
          </a:xfrm>
          <a:prstGeom prst="rect">
            <a:avLst/>
          </a:prstGeom>
        </p:spPr>
      </p:pic>
    </p:spTree>
    <p:extLst>
      <p:ext uri="{BB962C8B-B14F-4D97-AF65-F5344CB8AC3E}">
        <p14:creationId xmlns:p14="http://schemas.microsoft.com/office/powerpoint/2010/main" val="1728205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ation | short">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615440" y="1583695"/>
            <a:ext cx="15057120" cy="3902706"/>
          </a:xfrm>
        </p:spPr>
        <p:txBody>
          <a:bodyPr anchor="b">
            <a:normAutofit/>
          </a:bodyPr>
          <a:lstStyle>
            <a:lvl1pPr marL="0" marR="0" indent="0" algn="l" defTabSz="1172006" rtl="0" eaLnBrk="1" fontAlgn="auto" latinLnBrk="0" hangingPunct="1">
              <a:lnSpc>
                <a:spcPct val="100000"/>
              </a:lnSpc>
              <a:spcBef>
                <a:spcPct val="0"/>
              </a:spcBef>
              <a:spcAft>
                <a:spcPts val="0"/>
              </a:spcAft>
              <a:buClrTx/>
              <a:buSzTx/>
              <a:buFontTx/>
              <a:buNone/>
              <a:tabLst/>
              <a:defRPr lang="en-US" sz="6600" b="0" i="0" baseline="0" smtClean="0">
                <a:solidFill>
                  <a:schemeClr val="accent2"/>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“Insert a short quote here”</a:t>
            </a:r>
          </a:p>
        </p:txBody>
      </p:sp>
      <p:sp>
        <p:nvSpPr>
          <p:cNvPr id="4" name="Text Placeholder 4"/>
          <p:cNvSpPr>
            <a:spLocks noGrp="1"/>
          </p:cNvSpPr>
          <p:nvPr>
            <p:ph type="body" sz="quarter" idx="10" hasCustomPrompt="1"/>
          </p:nvPr>
        </p:nvSpPr>
        <p:spPr>
          <a:xfrm>
            <a:off x="1615440" y="5807714"/>
            <a:ext cx="15057120" cy="816608"/>
          </a:xfrm>
          <a:prstGeom prst="rect">
            <a:avLst/>
          </a:prstGeom>
        </p:spPr>
        <p:txBody>
          <a:bodyPr>
            <a:normAutofit/>
          </a:bodyPr>
          <a:lstStyle>
            <a:lvl1pPr marL="0" indent="0">
              <a:buNone/>
              <a:defRPr sz="34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 Quote credit</a:t>
            </a:r>
          </a:p>
        </p:txBody>
      </p:sp>
      <p:pic>
        <p:nvPicPr>
          <p:cNvPr id="5" name="Picture 4">
            <a:extLst>
              <a:ext uri="{FF2B5EF4-FFF2-40B4-BE49-F238E27FC236}">
                <a16:creationId xmlns:a16="http://schemas.microsoft.com/office/drawing/2014/main" id="{17C0FDD4-C0FE-9E47-B10C-5EA6D7FD6619}"/>
              </a:ext>
            </a:extLst>
          </p:cNvPr>
          <p:cNvPicPr>
            <a:picLocks noChangeAspect="1"/>
          </p:cNvPicPr>
          <p:nvPr userDrawn="1"/>
        </p:nvPicPr>
        <p:blipFill rotWithShape="1">
          <a:blip r:embed="rId2"/>
          <a:srcRect t="23597"/>
          <a:stretch/>
        </p:blipFill>
        <p:spPr>
          <a:xfrm>
            <a:off x="11971867" y="0"/>
            <a:ext cx="6739466" cy="4582757"/>
          </a:xfrm>
          <a:prstGeom prst="rect">
            <a:avLst/>
          </a:prstGeom>
        </p:spPr>
      </p:pic>
      <p:pic>
        <p:nvPicPr>
          <p:cNvPr id="6" name="Picture 5">
            <a:extLst>
              <a:ext uri="{FF2B5EF4-FFF2-40B4-BE49-F238E27FC236}">
                <a16:creationId xmlns:a16="http://schemas.microsoft.com/office/drawing/2014/main" id="{2AA4C2FA-0D93-5A42-8793-A36DF820931D}"/>
              </a:ext>
            </a:extLst>
          </p:cNvPr>
          <p:cNvPicPr>
            <a:picLocks noChangeAspect="1"/>
          </p:cNvPicPr>
          <p:nvPr userDrawn="1"/>
        </p:nvPicPr>
        <p:blipFill rotWithShape="1">
          <a:blip r:embed="rId3"/>
          <a:srcRect b="43983"/>
          <a:stretch/>
        </p:blipFill>
        <p:spPr>
          <a:xfrm>
            <a:off x="938106" y="6641255"/>
            <a:ext cx="6732693" cy="3645745"/>
          </a:xfrm>
          <a:prstGeom prst="rect">
            <a:avLst/>
          </a:prstGeom>
        </p:spPr>
      </p:pic>
    </p:spTree>
    <p:extLst>
      <p:ext uri="{BB962C8B-B14F-4D97-AF65-F5344CB8AC3E}">
        <p14:creationId xmlns:p14="http://schemas.microsoft.com/office/powerpoint/2010/main" val="1295726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ation | Long">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615440" y="1563375"/>
            <a:ext cx="15057120" cy="5101586"/>
          </a:xfrm>
        </p:spPr>
        <p:txBody>
          <a:bodyPr anchor="b">
            <a:normAutofit/>
          </a:bodyPr>
          <a:lstStyle>
            <a:lvl1pPr marL="20638" marR="0" indent="0" algn="l" defTabSz="1172006" rtl="0" eaLnBrk="1" fontAlgn="auto" latinLnBrk="0" hangingPunct="1">
              <a:lnSpc>
                <a:spcPct val="100000"/>
              </a:lnSpc>
              <a:spcBef>
                <a:spcPct val="0"/>
              </a:spcBef>
              <a:spcAft>
                <a:spcPts val="0"/>
              </a:spcAft>
              <a:buClrTx/>
              <a:buSzTx/>
              <a:buFontTx/>
              <a:buNone/>
              <a:tabLst/>
              <a:defRPr lang="en-US" sz="6600" b="0" i="0" baseline="0" smtClean="0">
                <a:solidFill>
                  <a:schemeClr val="accent2"/>
                </a:solidFill>
                <a:effectLst/>
                <a:latin typeface="+mj-lt"/>
                <a:ea typeface="Calibri" panose="020F0502020204030204" pitchFamily="34" charset="0"/>
                <a:cs typeface="Calibri" panose="020F0502020204030204" pitchFamily="34" charset="0"/>
              </a:defRPr>
            </a:lvl1pPr>
          </a:lstStyle>
          <a:p>
            <a:r>
              <a:rPr lang="en-US" dirty="0"/>
              <a:t>“Insert a longer quote here”</a:t>
            </a:r>
          </a:p>
        </p:txBody>
      </p:sp>
      <p:sp>
        <p:nvSpPr>
          <p:cNvPr id="4" name="Text Placeholder 4"/>
          <p:cNvSpPr>
            <a:spLocks noGrp="1"/>
          </p:cNvSpPr>
          <p:nvPr>
            <p:ph type="body" sz="quarter" idx="10" hasCustomPrompt="1"/>
          </p:nvPr>
        </p:nvSpPr>
        <p:spPr>
          <a:xfrm>
            <a:off x="1615440" y="6925314"/>
            <a:ext cx="15057120" cy="816608"/>
          </a:xfrm>
          <a:prstGeom prst="rect">
            <a:avLst/>
          </a:prstGeom>
        </p:spPr>
        <p:txBody>
          <a:bodyPr>
            <a:normAutofit/>
          </a:bodyPr>
          <a:lstStyle>
            <a:lvl1pPr marL="0" indent="0">
              <a:buNone/>
              <a:defRPr sz="34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 Quote credit</a:t>
            </a:r>
          </a:p>
        </p:txBody>
      </p:sp>
      <p:pic>
        <p:nvPicPr>
          <p:cNvPr id="5" name="Picture 4">
            <a:extLst>
              <a:ext uri="{FF2B5EF4-FFF2-40B4-BE49-F238E27FC236}">
                <a16:creationId xmlns:a16="http://schemas.microsoft.com/office/drawing/2014/main" id="{B2DF8C99-213D-8B41-AE1F-A2C17EBFF321}"/>
              </a:ext>
            </a:extLst>
          </p:cNvPr>
          <p:cNvPicPr>
            <a:picLocks noChangeAspect="1"/>
          </p:cNvPicPr>
          <p:nvPr userDrawn="1"/>
        </p:nvPicPr>
        <p:blipFill rotWithShape="1">
          <a:blip r:embed="rId2"/>
          <a:srcRect t="35113" r="12963"/>
          <a:stretch/>
        </p:blipFill>
        <p:spPr>
          <a:xfrm>
            <a:off x="13512800" y="0"/>
            <a:ext cx="4775200" cy="3168365"/>
          </a:xfrm>
          <a:prstGeom prst="rect">
            <a:avLst/>
          </a:prstGeom>
        </p:spPr>
      </p:pic>
      <p:pic>
        <p:nvPicPr>
          <p:cNvPr id="6" name="Picture 5">
            <a:extLst>
              <a:ext uri="{FF2B5EF4-FFF2-40B4-BE49-F238E27FC236}">
                <a16:creationId xmlns:a16="http://schemas.microsoft.com/office/drawing/2014/main" id="{2B2CA8CC-A912-3E49-9DBD-567CB800F4FC}"/>
              </a:ext>
            </a:extLst>
          </p:cNvPr>
          <p:cNvPicPr>
            <a:picLocks noChangeAspect="1"/>
          </p:cNvPicPr>
          <p:nvPr userDrawn="1"/>
        </p:nvPicPr>
        <p:blipFill rotWithShape="1">
          <a:blip r:embed="rId3"/>
          <a:srcRect l="18680" b="43983"/>
          <a:stretch/>
        </p:blipFill>
        <p:spPr>
          <a:xfrm>
            <a:off x="-1" y="7494007"/>
            <a:ext cx="4194387" cy="2792993"/>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615440" y="2885440"/>
            <a:ext cx="15057120" cy="1178560"/>
          </a:xfrm>
        </p:spPr>
        <p:txBody>
          <a:bodyPr anchor="b">
            <a:normAutofit/>
          </a:bodyPr>
          <a:lstStyle>
            <a:lvl1pPr marL="0" marR="0" indent="0" algn="l" defTabSz="1172006" rtl="0" eaLnBrk="1" fontAlgn="auto" latinLnBrk="0" hangingPunct="1">
              <a:lnSpc>
                <a:spcPct val="100000"/>
              </a:lnSpc>
              <a:spcBef>
                <a:spcPct val="0"/>
              </a:spcBef>
              <a:spcAft>
                <a:spcPts val="0"/>
              </a:spcAft>
              <a:buClrTx/>
              <a:buSzTx/>
              <a:buFontTx/>
              <a:buNone/>
              <a:tabLst/>
              <a:defRPr lang="en-US" sz="6600" b="0" i="0" baseline="0" smtClean="0">
                <a:solidFill>
                  <a:schemeClr val="accent2"/>
                </a:solidFill>
                <a:effectLst/>
                <a:latin typeface="+mj-lt"/>
                <a:ea typeface="Calibri" panose="020F0502020204030204" pitchFamily="34" charset="0"/>
                <a:cs typeface="Calibri" panose="020F0502020204030204" pitchFamily="34" charset="0"/>
              </a:defRPr>
            </a:lvl1pPr>
          </a:lstStyle>
          <a:p>
            <a:r>
              <a:rPr lang="en-US" dirty="0"/>
              <a:t>Word to define</a:t>
            </a:r>
          </a:p>
        </p:txBody>
      </p:sp>
      <p:sp>
        <p:nvSpPr>
          <p:cNvPr id="4" name="Text Placeholder 4"/>
          <p:cNvSpPr>
            <a:spLocks noGrp="1"/>
          </p:cNvSpPr>
          <p:nvPr>
            <p:ph type="body" sz="quarter" idx="10" hasCustomPrompt="1"/>
          </p:nvPr>
        </p:nvSpPr>
        <p:spPr>
          <a:xfrm>
            <a:off x="1615440" y="4344673"/>
            <a:ext cx="15057120" cy="3945886"/>
          </a:xfrm>
          <a:prstGeom prst="rect">
            <a:avLst/>
          </a:prstGeom>
        </p:spPr>
        <p:txBody>
          <a:bodyPr>
            <a:normAutofit/>
          </a:bodyPr>
          <a:lstStyle>
            <a:lvl1pPr marL="0" indent="0">
              <a:buNone/>
              <a:defRPr sz="3400" b="0" i="0" spc="0" baseline="0">
                <a:latin typeface="+mn-lt"/>
                <a:ea typeface="Calibri" panose="020F0502020204030204" pitchFamily="34" charset="0"/>
                <a:cs typeface="Calibri" panose="020F0502020204030204" pitchFamily="34" charset="0"/>
              </a:defRPr>
            </a:lvl1pPr>
          </a:lstStyle>
          <a:p>
            <a:pPr lvl="0"/>
            <a:r>
              <a:rPr lang="en-US" dirty="0"/>
              <a:t>Add definition here</a:t>
            </a:r>
          </a:p>
        </p:txBody>
      </p:sp>
      <p:sp>
        <p:nvSpPr>
          <p:cNvPr id="8" name="Text Placeholder 7"/>
          <p:cNvSpPr>
            <a:spLocks noGrp="1"/>
          </p:cNvSpPr>
          <p:nvPr>
            <p:ph type="body" sz="quarter" idx="12" hasCustomPrompt="1"/>
          </p:nvPr>
        </p:nvSpPr>
        <p:spPr>
          <a:xfrm>
            <a:off x="1616076" y="9227832"/>
            <a:ext cx="13278094" cy="638175"/>
          </a:xfrm>
          <a:prstGeom prst="rect">
            <a:avLst/>
          </a:prstGeom>
          <a:solidFill>
            <a:schemeClr val="bg1"/>
          </a:solidFill>
        </p:spPr>
        <p:txBody>
          <a:bodyPr anchor="ctr">
            <a:noAutofit/>
          </a:bodyPr>
          <a:lstStyle>
            <a:lvl1pPr>
              <a:defRPr sz="2400" b="0" i="0" baseline="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Citation: Author/Source, Title, Link/Short </a:t>
            </a:r>
            <a:r>
              <a:rPr lang="en-US" dirty="0" err="1"/>
              <a:t>Url</a:t>
            </a:r>
            <a:endParaRPr lang="en-US" dirty="0"/>
          </a:p>
        </p:txBody>
      </p:sp>
      <p:pic>
        <p:nvPicPr>
          <p:cNvPr id="5" name="Picture 4">
            <a:extLst>
              <a:ext uri="{FF2B5EF4-FFF2-40B4-BE49-F238E27FC236}">
                <a16:creationId xmlns:a16="http://schemas.microsoft.com/office/drawing/2014/main" id="{0CA48632-2020-3948-8FB8-6C6AB2764466}"/>
              </a:ext>
            </a:extLst>
          </p:cNvPr>
          <p:cNvPicPr>
            <a:picLocks noChangeAspect="1"/>
          </p:cNvPicPr>
          <p:nvPr userDrawn="1"/>
        </p:nvPicPr>
        <p:blipFill rotWithShape="1">
          <a:blip r:embed="rId2">
            <a:alphaModFix amt="69000"/>
          </a:blip>
          <a:srcRect l="23866" b="36655"/>
          <a:stretch/>
        </p:blipFill>
        <p:spPr>
          <a:xfrm rot="10800000">
            <a:off x="14894170" y="-1"/>
            <a:ext cx="3393830" cy="4561417"/>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0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91A4BF-D30B-DA4F-A35F-396350B24DDE}"/>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1624013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osing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DCAA67-1202-E14E-86FA-1F81591E6A95}"/>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2817BA8-2A27-1F43-903E-125B2DC919D8}"/>
              </a:ext>
            </a:extLst>
          </p:cNvPr>
          <p:cNvPicPr>
            <a:picLocks noChangeAspect="1"/>
          </p:cNvPicPr>
          <p:nvPr userDrawn="1"/>
        </p:nvPicPr>
        <p:blipFill>
          <a:blip r:embed="rId2"/>
          <a:stretch>
            <a:fillRect/>
          </a:stretch>
        </p:blipFill>
        <p:spPr>
          <a:xfrm>
            <a:off x="6164217" y="3932695"/>
            <a:ext cx="5959566" cy="2421610"/>
          </a:xfrm>
          <a:prstGeom prst="rect">
            <a:avLst/>
          </a:prstGeom>
        </p:spPr>
      </p:pic>
    </p:spTree>
    <p:extLst>
      <p:ext uri="{BB962C8B-B14F-4D97-AF65-F5344CB8AC3E}">
        <p14:creationId xmlns:p14="http://schemas.microsoft.com/office/powerpoint/2010/main" val="390435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with B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E97B63-6EBE-7E4E-8415-7FF12A2E3C86}"/>
              </a:ext>
            </a:extLst>
          </p:cNvPr>
          <p:cNvPicPr>
            <a:picLocks noChangeAspect="1"/>
          </p:cNvPicPr>
          <p:nvPr userDrawn="1"/>
        </p:nvPicPr>
        <p:blipFill>
          <a:blip r:embed="rId2"/>
          <a:stretch>
            <a:fillRect/>
          </a:stretch>
        </p:blipFill>
        <p:spPr>
          <a:xfrm>
            <a:off x="0" y="0"/>
            <a:ext cx="18288000" cy="2578100"/>
          </a:xfrm>
          <a:prstGeom prst="rect">
            <a:avLst/>
          </a:prstGeom>
        </p:spPr>
      </p:pic>
      <p:sp>
        <p:nvSpPr>
          <p:cNvPr id="2" name="Title 1">
            <a:extLst>
              <a:ext uri="{FF2B5EF4-FFF2-40B4-BE49-F238E27FC236}">
                <a16:creationId xmlns:a16="http://schemas.microsoft.com/office/drawing/2014/main" id="{C2BBC152-5D1F-47B5-8951-616F8DA0C126}"/>
              </a:ext>
            </a:extLst>
          </p:cNvPr>
          <p:cNvSpPr>
            <a:spLocks noGrp="1"/>
          </p:cNvSpPr>
          <p:nvPr>
            <p:ph type="title" hasCustomPrompt="1"/>
          </p:nvPr>
        </p:nvSpPr>
        <p:spPr/>
        <p:txBody>
          <a:bodyPr/>
          <a:lstStyle>
            <a:lvl1pPr>
              <a:defRPr baseline="0">
                <a:solidFill>
                  <a:schemeClr val="bg1"/>
                </a:solidFill>
                <a:latin typeface="+mj-lt"/>
              </a:defRPr>
            </a:lvl1pPr>
          </a:lstStyle>
          <a:p>
            <a:r>
              <a:rPr lang="en-US" dirty="0"/>
              <a:t>Add Slide Title in Title Case</a:t>
            </a:r>
          </a:p>
        </p:txBody>
      </p:sp>
    </p:spTree>
    <p:extLst>
      <p:ext uri="{BB962C8B-B14F-4D97-AF65-F5344CB8AC3E}">
        <p14:creationId xmlns:p14="http://schemas.microsoft.com/office/powerpoint/2010/main" val="71599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portant Statement">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9E7375-3EFC-9C41-9D9A-CE9E7C27F1AF}"/>
              </a:ext>
            </a:extLst>
          </p:cNvPr>
          <p:cNvPicPr>
            <a:picLocks noChangeAspect="1"/>
          </p:cNvPicPr>
          <p:nvPr userDrawn="1"/>
        </p:nvPicPr>
        <p:blipFill>
          <a:blip r:embed="rId2"/>
          <a:srcRect/>
          <a:stretch/>
        </p:blipFill>
        <p:spPr>
          <a:xfrm>
            <a:off x="0" y="0"/>
            <a:ext cx="18288000" cy="10287000"/>
          </a:xfrm>
          <a:prstGeom prst="rect">
            <a:avLst/>
          </a:prstGeom>
        </p:spPr>
      </p:pic>
      <p:sp>
        <p:nvSpPr>
          <p:cNvPr id="2" name="Title 1"/>
          <p:cNvSpPr>
            <a:spLocks noGrp="1"/>
          </p:cNvSpPr>
          <p:nvPr>
            <p:ph type="title" hasCustomPrompt="1"/>
          </p:nvPr>
        </p:nvSpPr>
        <p:spPr>
          <a:xfrm>
            <a:off x="2149642" y="1751488"/>
            <a:ext cx="13988716" cy="6784024"/>
          </a:xfrm>
        </p:spPr>
        <p:txBody>
          <a:bodyPr/>
          <a:lstStyle>
            <a:lvl1pPr>
              <a:lnSpc>
                <a:spcPct val="100000"/>
              </a:lnSpc>
              <a:defRPr sz="6600" baseline="0">
                <a:solidFill>
                  <a:schemeClr val="bg1"/>
                </a:solidFill>
              </a:defRPr>
            </a:lvl1pPr>
          </a:lstStyle>
          <a:p>
            <a:r>
              <a:rPr lang="en-US" dirty="0"/>
              <a:t>This is a short but important statement for extra emphasis. Use sparingly. </a:t>
            </a:r>
            <a:br>
              <a:rPr lang="en-US" dirty="0"/>
            </a:br>
            <a:r>
              <a:rPr lang="en-US" dirty="0"/>
              <a:t>No more than one per every 20 slides.</a:t>
            </a:r>
            <a:br>
              <a:rPr lang="en-US" dirty="0"/>
            </a:br>
            <a:r>
              <a:rPr lang="en-US" dirty="0"/>
              <a:t>Keep the font size as its preset and don’t enlarge the box. If more room is needed create an additional slide. </a:t>
            </a:r>
          </a:p>
        </p:txBody>
      </p:sp>
      <p:pic>
        <p:nvPicPr>
          <p:cNvPr id="7" name="Picture 6">
            <a:extLst>
              <a:ext uri="{FF2B5EF4-FFF2-40B4-BE49-F238E27FC236}">
                <a16:creationId xmlns:a16="http://schemas.microsoft.com/office/drawing/2014/main" id="{B5FC6D84-4291-5643-A79F-C7B08E6A3325}"/>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4915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 or Summary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217556-5B66-934A-A210-E9AD55C17E74}"/>
              </a:ext>
            </a:extLst>
          </p:cNvPr>
          <p:cNvPicPr>
            <a:picLocks noChangeAspect="1"/>
          </p:cNvPicPr>
          <p:nvPr userDrawn="1"/>
        </p:nvPicPr>
        <p:blipFill>
          <a:blip r:embed="rId2"/>
          <a:srcRect/>
          <a:stretch/>
        </p:blipFill>
        <p:spPr>
          <a:xfrm>
            <a:off x="0" y="0"/>
            <a:ext cx="7210514" cy="10286999"/>
          </a:xfrm>
          <a:prstGeom prst="rect">
            <a:avLst/>
          </a:prstGeom>
        </p:spPr>
      </p:pic>
      <p:sp>
        <p:nvSpPr>
          <p:cNvPr id="17" name="Text Placeholder 16"/>
          <p:cNvSpPr>
            <a:spLocks noGrp="1"/>
          </p:cNvSpPr>
          <p:nvPr>
            <p:ph type="body" sz="quarter" idx="12" hasCustomPrompt="1"/>
          </p:nvPr>
        </p:nvSpPr>
        <p:spPr>
          <a:xfrm>
            <a:off x="7772399" y="944863"/>
            <a:ext cx="9694961" cy="8080604"/>
          </a:xfrm>
          <a:prstGeom prst="rect">
            <a:avLst/>
          </a:prstGeom>
        </p:spPr>
        <p:txBody>
          <a:bodyPr lIns="0" anchor="ctr">
            <a:normAutofit/>
          </a:bodyPr>
          <a:lstStyle>
            <a:lvl1pPr algn="l">
              <a:lnSpc>
                <a:spcPct val="100000"/>
              </a:lnSpc>
              <a:defRPr sz="3600" baseline="0">
                <a:solidFill>
                  <a:schemeClr val="tx1"/>
                </a:solidFill>
                <a:latin typeface="+mn-lt"/>
              </a:defRPr>
            </a:lvl1pPr>
            <a:lvl2pPr algn="l">
              <a:buClr>
                <a:schemeClr val="accent1"/>
              </a:buClr>
              <a:buSzPct val="100000"/>
              <a:defRPr sz="3600" b="0" i="0">
                <a:solidFill>
                  <a:schemeClr val="tx1"/>
                </a:solidFill>
                <a:latin typeface="+mn-lt"/>
                <a:ea typeface="Gotham Book" panose="02000604040000020004" pitchFamily="50" charset="0"/>
                <a:cs typeface="Gotham Book" panose="02000604040000020004" pitchFamily="50" charset="0"/>
              </a:defRPr>
            </a:lvl2pPr>
            <a:lvl3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3pPr>
            <a:lvl4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4pPr>
            <a:lvl5pPr marL="2057350" indent="-411948" algn="l">
              <a:buClr>
                <a:schemeClr val="accent1"/>
              </a:buClr>
              <a:buSzPct val="85000"/>
              <a:buFont typeface="MyriadPro-Semibold" charset="0"/>
              <a:buChar char="–"/>
              <a:defRPr sz="36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1115674" y="2930883"/>
            <a:ext cx="4721900" cy="4108563"/>
          </a:xfrm>
          <a:prstGeom prst="rect">
            <a:avLst/>
          </a:prstGeom>
        </p:spPr>
        <p:txBody>
          <a:bodyPr anchor="ctr" anchorCtr="0">
            <a:normAutofit/>
          </a:bodyPr>
          <a:lstStyle>
            <a:lvl1pPr marL="0" indent="0" algn="ctr">
              <a:buNone/>
              <a:defRPr sz="4800" baseline="0">
                <a:solidFill>
                  <a:schemeClr val="bg1"/>
                </a:solidFill>
                <a:latin typeface="+mj-lt"/>
              </a:defRPr>
            </a:lvl1pPr>
            <a:lvl2pPr marL="445610" indent="0" algn="ctr">
              <a:buNone/>
              <a:defRPr sz="5400">
                <a:latin typeface="+mj-lt"/>
              </a:defRPr>
            </a:lvl2pPr>
            <a:lvl3pPr marL="894264" indent="0" algn="ctr">
              <a:buNone/>
              <a:defRPr sz="5400">
                <a:latin typeface="+mj-lt"/>
              </a:defRPr>
            </a:lvl3pPr>
            <a:lvl4pPr marL="1323975" indent="0" algn="ctr">
              <a:buNone/>
              <a:defRPr sz="5400">
                <a:latin typeface="+mj-lt"/>
              </a:defRPr>
            </a:lvl4pPr>
            <a:lvl5pPr marL="1645443" indent="0" algn="ctr">
              <a:buNone/>
              <a:defRPr sz="5400">
                <a:latin typeface="+mj-lt"/>
              </a:defRPr>
            </a:lvl5pPr>
          </a:lstStyle>
          <a:p>
            <a:pPr lvl="0"/>
            <a:r>
              <a:rPr lang="en-US" dirty="0"/>
              <a:t>Slide Title Goes Here and Here</a:t>
            </a:r>
          </a:p>
        </p:txBody>
      </p:sp>
      <p:sp>
        <p:nvSpPr>
          <p:cNvPr id="2" name="TextBox 1">
            <a:extLst>
              <a:ext uri="{FF2B5EF4-FFF2-40B4-BE49-F238E27FC236}">
                <a16:creationId xmlns:a16="http://schemas.microsoft.com/office/drawing/2014/main" id="{11DD0FE6-36C7-E84B-9243-5FFE8E977184}"/>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Text animations are pre-built into this slide</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 or Summary 2">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7772399" y="944863"/>
            <a:ext cx="9694961" cy="8080604"/>
          </a:xfrm>
          <a:prstGeom prst="rect">
            <a:avLst/>
          </a:prstGeom>
        </p:spPr>
        <p:txBody>
          <a:bodyPr lIns="0" anchor="ctr">
            <a:normAutofit/>
          </a:bodyPr>
          <a:lstStyle>
            <a:lvl1pPr algn="l">
              <a:lnSpc>
                <a:spcPct val="100000"/>
              </a:lnSpc>
              <a:defRPr sz="3600" baseline="0">
                <a:solidFill>
                  <a:schemeClr val="tx1"/>
                </a:solidFill>
                <a:latin typeface="+mn-lt"/>
              </a:defRPr>
            </a:lvl1pPr>
            <a:lvl2pPr algn="l">
              <a:buClr>
                <a:schemeClr val="accent1"/>
              </a:buClr>
              <a:buSzPct val="100000"/>
              <a:defRPr sz="3600" b="0" i="0">
                <a:solidFill>
                  <a:schemeClr val="tx1"/>
                </a:solidFill>
                <a:latin typeface="+mn-lt"/>
                <a:ea typeface="Gotham Book" panose="02000604040000020004" pitchFamily="50" charset="0"/>
                <a:cs typeface="Gotham Book" panose="02000604040000020004" pitchFamily="50" charset="0"/>
              </a:defRPr>
            </a:lvl2pPr>
            <a:lvl3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3pPr>
            <a:lvl4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4pPr>
            <a:lvl5pPr marL="2057350" indent="-411948" algn="l">
              <a:buClr>
                <a:schemeClr val="accent1"/>
              </a:buClr>
              <a:buSzPct val="85000"/>
              <a:buFont typeface="MyriadPro-Semibold" charset="0"/>
              <a:buChar char="–"/>
              <a:defRPr sz="36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1115674" y="2930883"/>
            <a:ext cx="4721900" cy="4108563"/>
          </a:xfrm>
          <a:prstGeom prst="rect">
            <a:avLst/>
          </a:prstGeom>
        </p:spPr>
        <p:txBody>
          <a:bodyPr anchor="ctr" anchorCtr="0">
            <a:normAutofit/>
          </a:bodyPr>
          <a:lstStyle>
            <a:lvl1pPr marL="0" indent="0" algn="ctr">
              <a:buNone/>
              <a:defRPr sz="4800" baseline="0">
                <a:solidFill>
                  <a:sysClr val="windowText" lastClr="000000"/>
                </a:solidFill>
                <a:latin typeface="+mj-lt"/>
              </a:defRPr>
            </a:lvl1pPr>
            <a:lvl2pPr marL="445610" indent="0" algn="ctr">
              <a:buNone/>
              <a:defRPr sz="5400">
                <a:latin typeface="+mj-lt"/>
              </a:defRPr>
            </a:lvl2pPr>
            <a:lvl3pPr marL="894264" indent="0" algn="ctr">
              <a:buNone/>
              <a:defRPr sz="5400">
                <a:latin typeface="+mj-lt"/>
              </a:defRPr>
            </a:lvl3pPr>
            <a:lvl4pPr marL="1323975" indent="0" algn="ctr">
              <a:buNone/>
              <a:defRPr sz="5400">
                <a:latin typeface="+mj-lt"/>
              </a:defRPr>
            </a:lvl4pPr>
            <a:lvl5pPr marL="1645443" indent="0" algn="ctr">
              <a:buNone/>
              <a:defRPr sz="5400">
                <a:latin typeface="+mj-lt"/>
              </a:defRPr>
            </a:lvl5pPr>
          </a:lstStyle>
          <a:p>
            <a:pPr lvl="0"/>
            <a:r>
              <a:rPr lang="en-US" dirty="0"/>
              <a:t>Slide Title Goes Here and Here</a:t>
            </a:r>
          </a:p>
        </p:txBody>
      </p:sp>
      <p:sp>
        <p:nvSpPr>
          <p:cNvPr id="2" name="TextBox 1">
            <a:extLst>
              <a:ext uri="{FF2B5EF4-FFF2-40B4-BE49-F238E27FC236}">
                <a16:creationId xmlns:a16="http://schemas.microsoft.com/office/drawing/2014/main" id="{11DD0FE6-36C7-E84B-9243-5FFE8E977184}"/>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Text animations are pre-built into this slide</a:t>
            </a:r>
          </a:p>
        </p:txBody>
      </p:sp>
      <p:cxnSp>
        <p:nvCxnSpPr>
          <p:cNvPr id="6" name="Straight Connector 5">
            <a:extLst>
              <a:ext uri="{FF2B5EF4-FFF2-40B4-BE49-F238E27FC236}">
                <a16:creationId xmlns:a16="http://schemas.microsoft.com/office/drawing/2014/main" id="{E91A3361-1AD6-6641-BFE2-27E4701738EE}"/>
              </a:ext>
            </a:extLst>
          </p:cNvPr>
          <p:cNvCxnSpPr>
            <a:cxnSpLocks/>
          </p:cNvCxnSpPr>
          <p:nvPr userDrawn="1"/>
        </p:nvCxnSpPr>
        <p:spPr>
          <a:xfrm>
            <a:off x="7100574" y="944863"/>
            <a:ext cx="0" cy="831767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C19D2F1F-3344-FD4F-881C-AB3BAB3C0C3C}"/>
              </a:ext>
            </a:extLst>
          </p:cNvPr>
          <p:cNvPicPr>
            <a:picLocks noChangeAspect="1"/>
          </p:cNvPicPr>
          <p:nvPr userDrawn="1"/>
        </p:nvPicPr>
        <p:blipFill rotWithShape="1">
          <a:blip r:embed="rId2"/>
          <a:srcRect t="28195"/>
          <a:stretch/>
        </p:blipFill>
        <p:spPr>
          <a:xfrm>
            <a:off x="2197204" y="0"/>
            <a:ext cx="5984900" cy="4154234"/>
          </a:xfrm>
          <a:prstGeom prst="rect">
            <a:avLst/>
          </a:prstGeom>
        </p:spPr>
      </p:pic>
      <p:pic>
        <p:nvPicPr>
          <p:cNvPr id="11" name="Picture 10">
            <a:extLst>
              <a:ext uri="{FF2B5EF4-FFF2-40B4-BE49-F238E27FC236}">
                <a16:creationId xmlns:a16="http://schemas.microsoft.com/office/drawing/2014/main" id="{925A905C-3DE3-BF4D-8349-8B6972BE8A10}"/>
              </a:ext>
            </a:extLst>
          </p:cNvPr>
          <p:cNvPicPr>
            <a:picLocks noChangeAspect="1"/>
          </p:cNvPicPr>
          <p:nvPr userDrawn="1"/>
        </p:nvPicPr>
        <p:blipFill rotWithShape="1">
          <a:blip r:embed="rId3"/>
          <a:srcRect r="22145" b="28735"/>
          <a:stretch/>
        </p:blipFill>
        <p:spPr>
          <a:xfrm flipH="1">
            <a:off x="-2" y="6059183"/>
            <a:ext cx="5189653" cy="4227817"/>
          </a:xfrm>
          <a:prstGeom prst="rect">
            <a:avLst/>
          </a:prstGeom>
        </p:spPr>
      </p:pic>
    </p:spTree>
    <p:extLst>
      <p:ext uri="{BB962C8B-B14F-4D97-AF65-F5344CB8AC3E}">
        <p14:creationId xmlns:p14="http://schemas.microsoft.com/office/powerpoint/2010/main" val="1868779394"/>
      </p:ext>
    </p:extLst>
  </p:cSld>
  <p:clrMapOvr>
    <a:masterClrMapping/>
  </p:clrMapOvr>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ic or Intro with Laptop">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068D8-2442-5048-8CFF-6CC3B3322918}"/>
              </a:ext>
            </a:extLst>
          </p:cNvPr>
          <p:cNvPicPr>
            <a:picLocks noChangeAspect="1"/>
          </p:cNvPicPr>
          <p:nvPr userDrawn="1"/>
        </p:nvPicPr>
        <p:blipFill>
          <a:blip r:embed="rId2"/>
          <a:srcRect/>
          <a:stretch/>
        </p:blipFill>
        <p:spPr>
          <a:xfrm>
            <a:off x="0" y="2078"/>
            <a:ext cx="18288000" cy="10282843"/>
          </a:xfrm>
          <a:prstGeom prst="rect">
            <a:avLst/>
          </a:prstGeom>
        </p:spPr>
      </p:pic>
      <p:sp>
        <p:nvSpPr>
          <p:cNvPr id="4" name="Text Placeholder 3"/>
          <p:cNvSpPr>
            <a:spLocks noGrp="1"/>
          </p:cNvSpPr>
          <p:nvPr>
            <p:ph type="body" sz="quarter" idx="10" hasCustomPrompt="1"/>
          </p:nvPr>
        </p:nvSpPr>
        <p:spPr>
          <a:xfrm>
            <a:off x="7004050" y="2713808"/>
            <a:ext cx="9340850" cy="1845492"/>
          </a:xfrm>
          <a:prstGeom prst="rect">
            <a:avLst/>
          </a:prstGeom>
        </p:spPr>
        <p:txBody>
          <a:bodyPr anchor="b">
            <a:noAutofit/>
          </a:bodyPr>
          <a:lstStyle>
            <a:lvl1pPr>
              <a:defRPr sz="6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 or Title Introduction</a:t>
            </a:r>
          </a:p>
        </p:txBody>
      </p:sp>
      <p:sp>
        <p:nvSpPr>
          <p:cNvPr id="5" name="Text Placeholder 7"/>
          <p:cNvSpPr>
            <a:spLocks noGrp="1"/>
          </p:cNvSpPr>
          <p:nvPr>
            <p:ph type="body" sz="quarter" idx="13" hasCustomPrompt="1"/>
          </p:nvPr>
        </p:nvSpPr>
        <p:spPr>
          <a:xfrm>
            <a:off x="7004049" y="4952309"/>
            <a:ext cx="8902701" cy="3103120"/>
          </a:xfrm>
          <a:prstGeom prst="rect">
            <a:avLst/>
          </a:prstGeom>
        </p:spPr>
        <p:txBody>
          <a:bodyPr anchor="t">
            <a:normAutofit/>
          </a:bodyPr>
          <a:lstStyle>
            <a:lvl1pPr algn="l">
              <a:lnSpc>
                <a:spcPts val="4240"/>
              </a:lnSpc>
              <a:defRPr sz="32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Five lines maximum can go here and here and here.  More text can go here if needed.</a:t>
            </a:r>
          </a:p>
        </p:txBody>
      </p:sp>
      <p:sp>
        <p:nvSpPr>
          <p:cNvPr id="10" name="TextBox 9">
            <a:extLst>
              <a:ext uri="{FF2B5EF4-FFF2-40B4-BE49-F238E27FC236}">
                <a16:creationId xmlns:a16="http://schemas.microsoft.com/office/drawing/2014/main" id="{AA25D75C-601A-A24D-9B49-0A25093A872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8" name="Picture 7">
            <a:extLst>
              <a:ext uri="{FF2B5EF4-FFF2-40B4-BE49-F238E27FC236}">
                <a16:creationId xmlns:a16="http://schemas.microsoft.com/office/drawing/2014/main" id="{7FCF94C1-6195-DF46-878F-B3C1A8E333BF}"/>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1883990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ic or Intro with Hear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068D8-2442-5048-8CFF-6CC3B3322918}"/>
              </a:ext>
            </a:extLst>
          </p:cNvPr>
          <p:cNvPicPr>
            <a:picLocks noChangeAspect="1"/>
          </p:cNvPicPr>
          <p:nvPr userDrawn="1"/>
        </p:nvPicPr>
        <p:blipFill>
          <a:blip r:embed="rId2"/>
          <a:srcRect/>
          <a:stretch/>
        </p:blipFill>
        <p:spPr>
          <a:xfrm>
            <a:off x="0" y="2078"/>
            <a:ext cx="18288000" cy="10282843"/>
          </a:xfrm>
          <a:prstGeom prst="rect">
            <a:avLst/>
          </a:prstGeom>
        </p:spPr>
      </p:pic>
      <p:sp>
        <p:nvSpPr>
          <p:cNvPr id="4" name="Text Placeholder 3"/>
          <p:cNvSpPr>
            <a:spLocks noGrp="1"/>
          </p:cNvSpPr>
          <p:nvPr>
            <p:ph type="body" sz="quarter" idx="10" hasCustomPrompt="1"/>
          </p:nvPr>
        </p:nvSpPr>
        <p:spPr>
          <a:xfrm>
            <a:off x="7004050" y="2713808"/>
            <a:ext cx="9340850" cy="1845492"/>
          </a:xfrm>
          <a:prstGeom prst="rect">
            <a:avLst/>
          </a:prstGeom>
        </p:spPr>
        <p:txBody>
          <a:bodyPr anchor="b">
            <a:noAutofit/>
          </a:bodyPr>
          <a:lstStyle>
            <a:lvl1pPr>
              <a:defRPr sz="6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 or Title Introduction</a:t>
            </a:r>
          </a:p>
        </p:txBody>
      </p:sp>
      <p:sp>
        <p:nvSpPr>
          <p:cNvPr id="5" name="Text Placeholder 7"/>
          <p:cNvSpPr>
            <a:spLocks noGrp="1"/>
          </p:cNvSpPr>
          <p:nvPr>
            <p:ph type="body" sz="quarter" idx="13" hasCustomPrompt="1"/>
          </p:nvPr>
        </p:nvSpPr>
        <p:spPr>
          <a:xfrm>
            <a:off x="7004049" y="4952309"/>
            <a:ext cx="8902701" cy="3103120"/>
          </a:xfrm>
          <a:prstGeom prst="rect">
            <a:avLst/>
          </a:prstGeom>
        </p:spPr>
        <p:txBody>
          <a:bodyPr anchor="t">
            <a:normAutofit/>
          </a:bodyPr>
          <a:lstStyle>
            <a:lvl1pPr algn="l">
              <a:lnSpc>
                <a:spcPts val="4240"/>
              </a:lnSpc>
              <a:defRPr sz="32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Five lines maximum can go here and here and here.  More text can go here if needed.</a:t>
            </a:r>
          </a:p>
        </p:txBody>
      </p:sp>
      <p:sp>
        <p:nvSpPr>
          <p:cNvPr id="10" name="TextBox 9">
            <a:extLst>
              <a:ext uri="{FF2B5EF4-FFF2-40B4-BE49-F238E27FC236}">
                <a16:creationId xmlns:a16="http://schemas.microsoft.com/office/drawing/2014/main" id="{AA25D75C-601A-A24D-9B49-0A25093A872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6" name="Picture 5">
            <a:extLst>
              <a:ext uri="{FF2B5EF4-FFF2-40B4-BE49-F238E27FC236}">
                <a16:creationId xmlns:a16="http://schemas.microsoft.com/office/drawing/2014/main" id="{AE9FB727-A446-2646-A633-3130C35CD3D2}"/>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18864024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D795F9-FA16-4818-A4C7-40BE166CFE04}"/>
              </a:ext>
            </a:extLst>
          </p:cNvPr>
          <p:cNvSpPr>
            <a:spLocks noGrp="1"/>
          </p:cNvSpPr>
          <p:nvPr>
            <p:ph type="title"/>
          </p:nvPr>
        </p:nvSpPr>
        <p:spPr>
          <a:xfrm>
            <a:off x="1257300" y="856298"/>
            <a:ext cx="15773400" cy="815748"/>
          </a:xfrm>
          <a:prstGeom prst="rect">
            <a:avLst/>
          </a:prstGeom>
        </p:spPr>
        <p:txBody>
          <a:bodyPr vert="horz" lIns="91440" tIns="45720" rIns="91440" bIns="45720" rtlCol="0" anchor="ctr">
            <a:noAutofit/>
          </a:bodyPr>
          <a:lstStyle/>
          <a:p>
            <a:r>
              <a:rPr lang="en-US" dirty="0"/>
              <a:t>Click to Add Title in Title Case</a:t>
            </a:r>
          </a:p>
        </p:txBody>
      </p:sp>
      <p:pic>
        <p:nvPicPr>
          <p:cNvPr id="9" name="Picture 8">
            <a:extLst>
              <a:ext uri="{FF2B5EF4-FFF2-40B4-BE49-F238E27FC236}">
                <a16:creationId xmlns:a16="http://schemas.microsoft.com/office/drawing/2014/main" id="{2E983B0C-A6F8-4B43-8AA8-C28537045637}"/>
              </a:ext>
            </a:extLst>
          </p:cNvPr>
          <p:cNvPicPr>
            <a:picLocks noChangeAspect="1"/>
          </p:cNvPicPr>
          <p:nvPr userDrawn="1"/>
        </p:nvPicPr>
        <p:blipFill>
          <a:blip r:embed="rId38"/>
          <a:stretch>
            <a:fillRect/>
          </a:stretch>
        </p:blipFill>
        <p:spPr>
          <a:xfrm>
            <a:off x="15482807" y="9430702"/>
            <a:ext cx="2345509" cy="513080"/>
          </a:xfrm>
          <a:prstGeom prst="rect">
            <a:avLst/>
          </a:prstGeom>
        </p:spPr>
      </p:pic>
    </p:spTree>
    <p:extLst>
      <p:ext uri="{BB962C8B-B14F-4D97-AF65-F5344CB8AC3E}">
        <p14:creationId xmlns:p14="http://schemas.microsoft.com/office/powerpoint/2010/main" val="1614184041"/>
      </p:ext>
    </p:extLst>
  </p:cSld>
  <p:clrMap bg1="lt1" tx1="dk1" bg2="lt2" tx2="dk2" accent1="accent1" accent2="accent2" accent3="accent3" accent4="accent4" accent5="accent5" accent6="accent6" hlink="hlink" folHlink="folHlink"/>
  <p:sldLayoutIdLst>
    <p:sldLayoutId id="2147483672" r:id="rId1"/>
    <p:sldLayoutId id="2147483736" r:id="rId2"/>
    <p:sldLayoutId id="2147483666" r:id="rId3"/>
    <p:sldLayoutId id="2147483744" r:id="rId4"/>
    <p:sldLayoutId id="2147483712" r:id="rId5"/>
    <p:sldLayoutId id="2147483732" r:id="rId6"/>
    <p:sldLayoutId id="2147483742" r:id="rId7"/>
    <p:sldLayoutId id="2147483675" r:id="rId8"/>
    <p:sldLayoutId id="2147483740" r:id="rId9"/>
    <p:sldLayoutId id="2147483676" r:id="rId10"/>
    <p:sldLayoutId id="2147483743" r:id="rId11"/>
    <p:sldLayoutId id="2147483741" r:id="rId12"/>
    <p:sldLayoutId id="2147483686" r:id="rId13"/>
    <p:sldLayoutId id="2147483683" r:id="rId14"/>
    <p:sldLayoutId id="2147483680" r:id="rId15"/>
    <p:sldLayoutId id="2147483681" r:id="rId16"/>
    <p:sldLayoutId id="2147483684" r:id="rId17"/>
    <p:sldLayoutId id="2147483737" r:id="rId18"/>
    <p:sldLayoutId id="2147483685" r:id="rId19"/>
    <p:sldLayoutId id="2147483687" r:id="rId20"/>
    <p:sldLayoutId id="2147483688" r:id="rId21"/>
    <p:sldLayoutId id="2147483689" r:id="rId22"/>
    <p:sldLayoutId id="2147483738" r:id="rId23"/>
    <p:sldLayoutId id="2147483690" r:id="rId24"/>
    <p:sldLayoutId id="2147483691" r:id="rId25"/>
    <p:sldLayoutId id="2147483692" r:id="rId26"/>
    <p:sldLayoutId id="2147483693" r:id="rId27"/>
    <p:sldLayoutId id="2147483708" r:id="rId28"/>
    <p:sldLayoutId id="2147483664" r:id="rId29"/>
    <p:sldLayoutId id="2147483709" r:id="rId30"/>
    <p:sldLayoutId id="2147483711" r:id="rId31"/>
    <p:sldLayoutId id="2147483713" r:id="rId32"/>
    <p:sldLayoutId id="2147483719" r:id="rId33"/>
    <p:sldLayoutId id="2147483720" r:id="rId34"/>
    <p:sldLayoutId id="2147483739" r:id="rId35"/>
    <p:sldLayoutId id="2147483714" r:id="rId36"/>
  </p:sldLayoutIdLst>
  <p:txStyles>
    <p:titleStyle>
      <a:lvl1pPr algn="ctr" defTabSz="1371566" rtl="0" eaLnBrk="1" latinLnBrk="0" hangingPunct="1">
        <a:lnSpc>
          <a:spcPct val="90000"/>
        </a:lnSpc>
        <a:spcBef>
          <a:spcPct val="0"/>
        </a:spcBef>
        <a:buNone/>
        <a:defRPr sz="5600" kern="1200" baseline="0">
          <a:solidFill>
            <a:schemeClr val="tx1"/>
          </a:solidFill>
          <a:latin typeface="+mj-lt"/>
          <a:ea typeface="+mj-ea"/>
          <a:cs typeface="+mj-cs"/>
        </a:defRPr>
      </a:lvl1pPr>
    </p:titleStyle>
    <p:bodyStyle>
      <a:lvl1pPr marL="85724" marR="0" indent="-85724" algn="l" defTabSz="878982" rtl="0" eaLnBrk="1" fontAlgn="auto" latinLnBrk="0" hangingPunct="1">
        <a:lnSpc>
          <a:spcPct val="100000"/>
        </a:lnSpc>
        <a:spcBef>
          <a:spcPts val="2700"/>
        </a:spcBef>
        <a:spcAft>
          <a:spcPts val="0"/>
        </a:spcAft>
        <a:buClrTx/>
        <a:buSzPct val="75000"/>
        <a:buFont typeface="Myriad Pro" panose="020B0503030403020204" pitchFamily="34" charset="0"/>
        <a:buChar char=" "/>
        <a:tabLst/>
        <a:defRPr sz="4200" b="1" i="0" kern="1200">
          <a:solidFill>
            <a:schemeClr val="tx1"/>
          </a:solidFill>
          <a:latin typeface="Calibri" panose="020F0502020204030204" pitchFamily="34" charset="0"/>
          <a:ea typeface="+mn-ea"/>
          <a:cs typeface="Calibri" panose="020F0502020204030204" pitchFamily="34" charset="0"/>
        </a:defRPr>
      </a:lvl1pPr>
      <a:lvl2pPr marL="878982" marR="0" indent="-433384" algn="l" defTabSz="878982" rtl="0" eaLnBrk="1" fontAlgn="auto" latinLnBrk="0" hangingPunct="1">
        <a:lnSpc>
          <a:spcPct val="100000"/>
        </a:lnSpc>
        <a:spcBef>
          <a:spcPts val="900"/>
        </a:spcBef>
        <a:spcAft>
          <a:spcPts val="0"/>
        </a:spcAft>
        <a:buClrTx/>
        <a:buSzPct val="75000"/>
        <a:buFont typeface="Lucida Grande"/>
        <a:buChar char="-"/>
        <a:tabLst/>
        <a:defRPr sz="3600" b="0" i="0" kern="1200" baseline="0">
          <a:solidFill>
            <a:schemeClr val="tx1"/>
          </a:solidFill>
          <a:latin typeface="+mj-lt"/>
          <a:ea typeface="+mn-ea"/>
          <a:cs typeface="Calibri" panose="020F0502020204030204" pitchFamily="34" charset="0"/>
        </a:defRPr>
      </a:lvl2pPr>
      <a:lvl3pPr marL="1324580" marR="0" indent="-430336" algn="l" defTabSz="878982" rtl="0" eaLnBrk="1" fontAlgn="auto" latinLnBrk="0" hangingPunct="1">
        <a:lnSpc>
          <a:spcPct val="100000"/>
        </a:lnSpc>
        <a:spcBef>
          <a:spcPts val="900"/>
        </a:spcBef>
        <a:spcAft>
          <a:spcPts val="0"/>
        </a:spcAft>
        <a:buClrTx/>
        <a:buSzPct val="75000"/>
        <a:buFont typeface="Lucida Grande"/>
        <a:buChar char="•"/>
        <a:tabLst/>
        <a:defRPr sz="3000" kern="1200">
          <a:solidFill>
            <a:schemeClr val="tx1"/>
          </a:solidFill>
          <a:latin typeface="+mn-lt"/>
          <a:ea typeface="+mn-ea"/>
          <a:cs typeface="+mn-cs"/>
        </a:defRPr>
      </a:lvl3pPr>
      <a:lvl4pPr marL="1800182" marR="0" indent="-476238" algn="l" defTabSz="878982" rtl="0" eaLnBrk="1" fontAlgn="auto" latinLnBrk="0" hangingPunct="1">
        <a:lnSpc>
          <a:spcPct val="100000"/>
        </a:lnSpc>
        <a:spcBef>
          <a:spcPts val="900"/>
        </a:spcBef>
        <a:spcAft>
          <a:spcPts val="0"/>
        </a:spcAft>
        <a:buClrTx/>
        <a:buSzPct val="75000"/>
        <a:buFont typeface="Wingdings" panose="05000000000000000000" pitchFamily="2" charset="2"/>
        <a:buChar char="§"/>
        <a:tabLst/>
        <a:defRPr sz="2700" kern="1200">
          <a:solidFill>
            <a:schemeClr val="tx1"/>
          </a:solidFill>
          <a:latin typeface="+mn-lt"/>
          <a:ea typeface="+mn-ea"/>
          <a:cs typeface="+mn-cs"/>
        </a:defRPr>
      </a:lvl4pPr>
      <a:lvl5pPr marL="2057350" marR="0" indent="-411948" algn="l" defTabSz="878982" rtl="0" eaLnBrk="1" fontAlgn="auto" latinLnBrk="0" hangingPunct="1">
        <a:lnSpc>
          <a:spcPct val="100000"/>
        </a:lnSpc>
        <a:spcBef>
          <a:spcPts val="900"/>
        </a:spcBef>
        <a:spcAft>
          <a:spcPts val="0"/>
        </a:spcAft>
        <a:buClrTx/>
        <a:buSzPct val="75000"/>
        <a:buFont typeface="Myriad Pro Light" panose="020B0403030403020204" pitchFamily="34" charset="0"/>
        <a:buChar char="-"/>
        <a:tabLst/>
        <a:defRPr sz="2700" kern="1200">
          <a:solidFill>
            <a:schemeClr val="tx1"/>
          </a:solidFill>
          <a:latin typeface="+mn-lt"/>
          <a:ea typeface="+mn-ea"/>
          <a:cs typeface="+mn-cs"/>
        </a:defRPr>
      </a:lvl5pPr>
      <a:lvl6pPr marL="2578830" marR="0" indent="-438140" algn="l" defTabSz="878982" rtl="0" eaLnBrk="1" fontAlgn="auto" latinLnBrk="0" hangingPunct="1">
        <a:lnSpc>
          <a:spcPct val="100000"/>
        </a:lnSpc>
        <a:spcBef>
          <a:spcPts val="672"/>
        </a:spcBef>
        <a:spcAft>
          <a:spcPts val="0"/>
        </a:spcAft>
        <a:buClr>
          <a:srgbClr val="404040"/>
        </a:buClr>
        <a:buSzPct val="70000"/>
        <a:buFont typeface="Montserrat"/>
        <a:buChar char=" "/>
        <a:tabLst/>
        <a:defRPr sz="2700" kern="1200">
          <a:solidFill>
            <a:schemeClr val="tx1"/>
          </a:solidFill>
          <a:latin typeface="+mn-lt"/>
          <a:ea typeface="+mn-ea"/>
          <a:cs typeface="+mn-cs"/>
        </a:defRPr>
      </a:lvl6pPr>
      <a:lvl7pPr marL="3005062" marR="0" indent="-433378"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7pPr>
      <a:lvl8pPr marL="3428914" marR="0" indent="-423852"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8pPr>
      <a:lvl9pPr marL="3857530" marR="0" indent="-428616"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50" algn="l" defTabSz="1371566" rtl="0" eaLnBrk="1" latinLnBrk="0" hangingPunct="1">
        <a:defRPr sz="2700" kern="1200">
          <a:solidFill>
            <a:schemeClr val="tx1"/>
          </a:solidFill>
          <a:latin typeface="+mn-lt"/>
          <a:ea typeface="+mn-ea"/>
          <a:cs typeface="+mn-cs"/>
        </a:defRPr>
      </a:lvl4pPr>
      <a:lvl5pPr marL="2743132" algn="l" defTabSz="1371566" rtl="0" eaLnBrk="1" latinLnBrk="0" hangingPunct="1">
        <a:defRPr sz="2700" kern="1200">
          <a:solidFill>
            <a:schemeClr val="tx1"/>
          </a:solidFill>
          <a:latin typeface="+mn-lt"/>
          <a:ea typeface="+mn-ea"/>
          <a:cs typeface="+mn-cs"/>
        </a:defRPr>
      </a:lvl5pPr>
      <a:lvl6pPr marL="3428914" algn="l" defTabSz="1371566" rtl="0" eaLnBrk="1" latinLnBrk="0" hangingPunct="1">
        <a:defRPr sz="2700" kern="1200">
          <a:solidFill>
            <a:schemeClr val="tx1"/>
          </a:solidFill>
          <a:latin typeface="+mn-lt"/>
          <a:ea typeface="+mn-ea"/>
          <a:cs typeface="+mn-cs"/>
        </a:defRPr>
      </a:lvl6pPr>
      <a:lvl7pPr marL="4114696"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25.sv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6.sv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image" Target="../media/image2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mailto:CME@piedmont.org" TargetMode="External"/><Relationship Id="rId2" Type="http://schemas.openxmlformats.org/officeDocument/2006/relationships/hyperlink" Target="https://piedmont.cloud-cme.com/" TargetMode="Externa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42BA6-4C0C-FA40-B397-10F4B51EDD5E}"/>
              </a:ext>
            </a:extLst>
          </p:cNvPr>
          <p:cNvSpPr>
            <a:spLocks noGrp="1"/>
          </p:cNvSpPr>
          <p:nvPr>
            <p:ph type="body" sz="quarter" idx="10"/>
          </p:nvPr>
        </p:nvSpPr>
        <p:spPr/>
        <p:txBody>
          <a:bodyPr/>
          <a:lstStyle/>
          <a:p>
            <a:r>
              <a:rPr lang="en-US" dirty="0"/>
              <a:t>Piedmont CE Activity Planners Guide</a:t>
            </a:r>
          </a:p>
        </p:txBody>
      </p:sp>
      <p:sp>
        <p:nvSpPr>
          <p:cNvPr id="3" name="Text Placeholder 2">
            <a:extLst>
              <a:ext uri="{FF2B5EF4-FFF2-40B4-BE49-F238E27FC236}">
                <a16:creationId xmlns:a16="http://schemas.microsoft.com/office/drawing/2014/main" id="{5B0B49DC-FB2A-3544-8311-2A4549D3E4AF}"/>
              </a:ext>
            </a:extLst>
          </p:cNvPr>
          <p:cNvSpPr>
            <a:spLocks noGrp="1"/>
          </p:cNvSpPr>
          <p:nvPr>
            <p:ph type="body" sz="quarter" idx="11"/>
          </p:nvPr>
        </p:nvSpPr>
        <p:spPr/>
        <p:txBody>
          <a:bodyPr/>
          <a:lstStyle/>
          <a:p>
            <a:r>
              <a:rPr lang="en-US" dirty="0"/>
              <a:t>For those planning accredited continuing education activities</a:t>
            </a:r>
          </a:p>
        </p:txBody>
      </p:sp>
      <p:sp>
        <p:nvSpPr>
          <p:cNvPr id="4" name="Text Placeholder 3">
            <a:extLst>
              <a:ext uri="{FF2B5EF4-FFF2-40B4-BE49-F238E27FC236}">
                <a16:creationId xmlns:a16="http://schemas.microsoft.com/office/drawing/2014/main" id="{8CA96793-6A55-BE43-AA24-71CA014283C2}"/>
              </a:ext>
            </a:extLst>
          </p:cNvPr>
          <p:cNvSpPr>
            <a:spLocks noGrp="1"/>
          </p:cNvSpPr>
          <p:nvPr>
            <p:ph type="body" sz="quarter" idx="12"/>
          </p:nvPr>
        </p:nvSpPr>
        <p:spPr/>
        <p:txBody>
          <a:bodyPr/>
          <a:lstStyle/>
          <a:p>
            <a:r>
              <a:rPr lang="en-US" dirty="0"/>
              <a:t>https://piedmont.cloud-cme.com</a:t>
            </a:r>
          </a:p>
        </p:txBody>
      </p:sp>
      <p:sp>
        <p:nvSpPr>
          <p:cNvPr id="6" name="Text Placeholder 5">
            <a:extLst>
              <a:ext uri="{FF2B5EF4-FFF2-40B4-BE49-F238E27FC236}">
                <a16:creationId xmlns:a16="http://schemas.microsoft.com/office/drawing/2014/main" id="{5B1BC5AE-3486-B94A-BF0D-737822E8DE76}"/>
              </a:ext>
            </a:extLst>
          </p:cNvPr>
          <p:cNvSpPr>
            <a:spLocks noGrp="1"/>
          </p:cNvSpPr>
          <p:nvPr>
            <p:ph type="body" sz="quarter" idx="14"/>
          </p:nvPr>
        </p:nvSpPr>
        <p:spPr/>
        <p:txBody>
          <a:bodyPr/>
          <a:lstStyle/>
          <a:p>
            <a:r>
              <a:rPr lang="en-US" dirty="0"/>
              <a:t>Piedmont Healthcare</a:t>
            </a:r>
          </a:p>
        </p:txBody>
      </p:sp>
      <p:sp>
        <p:nvSpPr>
          <p:cNvPr id="8" name="Text Placeholder 7">
            <a:extLst>
              <a:ext uri="{FF2B5EF4-FFF2-40B4-BE49-F238E27FC236}">
                <a16:creationId xmlns:a16="http://schemas.microsoft.com/office/drawing/2014/main" id="{68931337-7C8B-46BE-B9D4-989C2FB63AB3}"/>
              </a:ext>
            </a:extLst>
          </p:cNvPr>
          <p:cNvSpPr>
            <a:spLocks noGrp="1"/>
          </p:cNvSpPr>
          <p:nvPr>
            <p:ph type="body" sz="quarter" idx="13"/>
          </p:nvPr>
        </p:nvSpPr>
        <p:spPr/>
        <p:txBody>
          <a:bodyPr/>
          <a:lstStyle/>
          <a:p>
            <a:r>
              <a:rPr lang="en-US" dirty="0"/>
              <a:t>Created 10.2024, </a:t>
            </a:r>
            <a:r>
              <a:rPr lang="en-US"/>
              <a:t>Updated August 18, </a:t>
            </a:r>
            <a:r>
              <a:rPr lang="en-US" dirty="0"/>
              <a:t>2025</a:t>
            </a:r>
          </a:p>
        </p:txBody>
      </p:sp>
    </p:spTree>
    <p:extLst>
      <p:ext uri="{BB962C8B-B14F-4D97-AF65-F5344CB8AC3E}">
        <p14:creationId xmlns:p14="http://schemas.microsoft.com/office/powerpoint/2010/main" val="638023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What is the problem you are trying to address?</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sp>
        <p:nvSpPr>
          <p:cNvPr id="9" name="TextBox 8">
            <a:extLst>
              <a:ext uri="{FF2B5EF4-FFF2-40B4-BE49-F238E27FC236}">
                <a16:creationId xmlns:a16="http://schemas.microsoft.com/office/drawing/2014/main" id="{32F0C09A-6E91-46C2-90B1-9FA3DF3E34F3}"/>
              </a:ext>
            </a:extLst>
          </p:cNvPr>
          <p:cNvSpPr txBox="1"/>
          <p:nvPr/>
        </p:nvSpPr>
        <p:spPr>
          <a:xfrm>
            <a:off x="1998220" y="2039520"/>
            <a:ext cx="15408613" cy="2373549"/>
          </a:xfrm>
          <a:prstGeom prst="rect">
            <a:avLst/>
          </a:prstGeom>
        </p:spPr>
        <p:txBody>
          <a:bodyPr vert="horz" wrap="square" lIns="0" tIns="32970" rIns="65939" bIns="32970" rtlCol="0" anchor="b" anchorCtr="0">
            <a:noAutofit/>
          </a:bodyPr>
          <a:lstStyle/>
          <a:p>
            <a:pPr defTabSz="439502">
              <a:lnSpc>
                <a:spcPct val="85000"/>
              </a:lnSpc>
              <a:spcBef>
                <a:spcPct val="0"/>
              </a:spcBef>
            </a:pPr>
            <a:r>
              <a:rPr lang="en-US" dirty="0"/>
              <a:t>The </a:t>
            </a:r>
            <a:r>
              <a:rPr lang="en-US" b="1" dirty="0"/>
              <a:t>practice gap </a:t>
            </a:r>
            <a:r>
              <a:rPr lang="en-US" dirty="0"/>
              <a:t>– a difference between what is currently happening in practice and the desired practice or opportunity for improvement – is the problem you are trying to address with your educational activity. A best practice is to review what learners currently know and/or do (actual practice) versus what they should know and/or do (best practice). </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0" name="TextBox 9">
            <a:extLst>
              <a:ext uri="{FF2B5EF4-FFF2-40B4-BE49-F238E27FC236}">
                <a16:creationId xmlns:a16="http://schemas.microsoft.com/office/drawing/2014/main" id="{7DFBC469-F05C-4D32-9EAA-5BFDFFE30B74}"/>
              </a:ext>
            </a:extLst>
          </p:cNvPr>
          <p:cNvSpPr txBox="1"/>
          <p:nvPr/>
        </p:nvSpPr>
        <p:spPr>
          <a:xfrm>
            <a:off x="3122022" y="7132321"/>
            <a:ext cx="12306045" cy="2540184"/>
          </a:xfrm>
          <a:prstGeom prst="rect">
            <a:avLst/>
          </a:prstGeom>
          <a:solidFill>
            <a:schemeClr val="accent3"/>
          </a:solidFill>
        </p:spPr>
        <p:txBody>
          <a:bodyPr vert="horz" wrap="square" lIns="0" tIns="32970" rIns="65939" bIns="32970" rtlCol="0" anchor="b" anchorCtr="0">
            <a:noAutofit/>
          </a:bodyPr>
          <a:lstStyle/>
          <a:p>
            <a:endParaRPr lang="en-US" b="1" dirty="0"/>
          </a:p>
          <a:p>
            <a:r>
              <a:rPr lang="en-US" b="1" dirty="0">
                <a:solidFill>
                  <a:schemeClr val="bg1"/>
                </a:solidFill>
              </a:rPr>
              <a:t>  Suggested planning committee discussion questions:</a:t>
            </a:r>
          </a:p>
          <a:p>
            <a:pPr lvl="1"/>
            <a:r>
              <a:rPr lang="en-US" dirty="0">
                <a:solidFill>
                  <a:schemeClr val="bg1"/>
                </a:solidFill>
              </a:rPr>
              <a:t>1.Why does our target audience need to participate in this educational activity?</a:t>
            </a:r>
          </a:p>
          <a:p>
            <a:pPr lvl="1"/>
            <a:r>
              <a:rPr lang="en-US" dirty="0">
                <a:solidFill>
                  <a:schemeClr val="bg1"/>
                </a:solidFill>
              </a:rPr>
              <a:t>2.What do they need to know? </a:t>
            </a:r>
          </a:p>
          <a:p>
            <a:pPr lvl="1"/>
            <a:r>
              <a:rPr lang="en-US" dirty="0">
                <a:solidFill>
                  <a:schemeClr val="bg1"/>
                </a:solidFill>
              </a:rPr>
              <a:t>3.How did we figure out this problem (practice gap) exists?  What </a:t>
            </a:r>
            <a:r>
              <a:rPr lang="en-US" dirty="0" err="1">
                <a:solidFill>
                  <a:schemeClr val="bg1"/>
                </a:solidFill>
              </a:rPr>
              <a:t>documention</a:t>
            </a:r>
            <a:r>
              <a:rPr lang="en-US" dirty="0">
                <a:solidFill>
                  <a:schemeClr val="bg1"/>
                </a:solidFill>
              </a:rPr>
              <a:t> do we have?</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1" name="Rectangle 10">
            <a:extLst>
              <a:ext uri="{FF2B5EF4-FFF2-40B4-BE49-F238E27FC236}">
                <a16:creationId xmlns:a16="http://schemas.microsoft.com/office/drawing/2014/main" id="{7B3369C6-2268-4A9C-985F-F5EB6DE53582}"/>
              </a:ext>
            </a:extLst>
          </p:cNvPr>
          <p:cNvSpPr/>
          <p:nvPr/>
        </p:nvSpPr>
        <p:spPr>
          <a:xfrm>
            <a:off x="2107656" y="4705915"/>
            <a:ext cx="3540868" cy="1128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Actual Practice</a:t>
            </a:r>
          </a:p>
        </p:txBody>
      </p:sp>
      <p:sp>
        <p:nvSpPr>
          <p:cNvPr id="12" name="Rectangle 11">
            <a:extLst>
              <a:ext uri="{FF2B5EF4-FFF2-40B4-BE49-F238E27FC236}">
                <a16:creationId xmlns:a16="http://schemas.microsoft.com/office/drawing/2014/main" id="{42016047-504E-4311-A3C6-4E487B83FBA9}"/>
              </a:ext>
            </a:extLst>
          </p:cNvPr>
          <p:cNvSpPr/>
          <p:nvPr/>
        </p:nvSpPr>
        <p:spPr>
          <a:xfrm>
            <a:off x="12099590" y="4758137"/>
            <a:ext cx="3813243" cy="1128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Best Practice</a:t>
            </a:r>
          </a:p>
        </p:txBody>
      </p:sp>
      <p:pic>
        <p:nvPicPr>
          <p:cNvPr id="14" name="Graphic 13" descr="Arrow Slight curve">
            <a:extLst>
              <a:ext uri="{FF2B5EF4-FFF2-40B4-BE49-F238E27FC236}">
                <a16:creationId xmlns:a16="http://schemas.microsoft.com/office/drawing/2014/main" id="{A30203FA-62C8-46AA-A37D-6F3EB6D6554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375873" y="4917345"/>
            <a:ext cx="5355683" cy="2655651"/>
          </a:xfrm>
          <a:prstGeom prst="rect">
            <a:avLst/>
          </a:prstGeom>
        </p:spPr>
      </p:pic>
      <p:sp>
        <p:nvSpPr>
          <p:cNvPr id="15" name="TextBox 14">
            <a:extLst>
              <a:ext uri="{FF2B5EF4-FFF2-40B4-BE49-F238E27FC236}">
                <a16:creationId xmlns:a16="http://schemas.microsoft.com/office/drawing/2014/main" id="{CEBB864C-B11B-4D62-ADA6-415C4A2979D5}"/>
              </a:ext>
            </a:extLst>
          </p:cNvPr>
          <p:cNvSpPr txBox="1"/>
          <p:nvPr/>
        </p:nvSpPr>
        <p:spPr>
          <a:xfrm>
            <a:off x="7467803" y="5154393"/>
            <a:ext cx="3352393" cy="416995"/>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4400"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Practice Gap</a:t>
            </a:r>
          </a:p>
        </p:txBody>
      </p:sp>
    </p:spTree>
    <p:extLst>
      <p:ext uri="{BB962C8B-B14F-4D97-AF65-F5344CB8AC3E}">
        <p14:creationId xmlns:p14="http://schemas.microsoft.com/office/powerpoint/2010/main" val="3712950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Tips for writing Professional Performance Gaps</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sp>
        <p:nvSpPr>
          <p:cNvPr id="3" name="TextBox 2">
            <a:extLst>
              <a:ext uri="{FF2B5EF4-FFF2-40B4-BE49-F238E27FC236}">
                <a16:creationId xmlns:a16="http://schemas.microsoft.com/office/drawing/2014/main" id="{240AFFE3-BDE5-4D6D-BC9F-5602CAB1BDFA}"/>
              </a:ext>
            </a:extLst>
          </p:cNvPr>
          <p:cNvSpPr txBox="1"/>
          <p:nvPr/>
        </p:nvSpPr>
        <p:spPr>
          <a:xfrm>
            <a:off x="1335486" y="3637433"/>
            <a:ext cx="14696062" cy="5219700"/>
          </a:xfrm>
          <a:prstGeom prst="rect">
            <a:avLst/>
          </a:prstGeom>
        </p:spPr>
        <p:txBody>
          <a:bodyPr vert="horz" wrap="square" lIns="0" tIns="32970" rIns="65939" bIns="32970" rtlCol="0" anchor="b" anchorCtr="0">
            <a:noAutofit/>
          </a:bodyPr>
          <a:lstStyle/>
          <a:p>
            <a:r>
              <a:rPr kumimoji="0" lang="en-US" sz="3525" b="1" i="0" u="none" strike="noStrike" kern="1200" cap="none" spc="0" normalizeH="0" baseline="0" noProof="0" dirty="0">
                <a:ln>
                  <a:noFill/>
                </a:ln>
                <a:solidFill>
                  <a:schemeClr val="accent3"/>
                </a:solidFill>
                <a:effectLst/>
                <a:uLnTx/>
                <a:uFillTx/>
                <a:latin typeface="PS TT Commons" charset="0"/>
                <a:ea typeface="PS TT Commons" charset="0"/>
                <a:cs typeface="PS TT Commons" charset="0"/>
              </a:rPr>
              <a:t>Practice gaps can be …</a:t>
            </a:r>
          </a:p>
          <a:p>
            <a:pPr marL="571500" indent="-571500">
              <a:buFont typeface="Arial" panose="020B0604020202020204" pitchFamily="34" charset="0"/>
              <a:buChar char="•"/>
            </a:pPr>
            <a:r>
              <a:rPr lang="en-US" sz="3525" b="1" dirty="0">
                <a:solidFill>
                  <a:srgbClr val="E5E5E5">
                    <a:lumMod val="10000"/>
                  </a:srgbClr>
                </a:solidFill>
                <a:latin typeface="PS TT Commons" charset="0"/>
                <a:ea typeface="PS TT Commons" charset="0"/>
                <a:cs typeface="PS TT Commons" charset="0"/>
              </a:rPr>
              <a:t>General </a:t>
            </a:r>
            <a:r>
              <a:rPr lang="en-US" sz="3525" dirty="0">
                <a:solidFill>
                  <a:srgbClr val="E5E5E5">
                    <a:lumMod val="10000"/>
                  </a:srgbClr>
                </a:solidFill>
                <a:latin typeface="PS TT Commons" charset="0"/>
                <a:ea typeface="PS TT Commons" charset="0"/>
                <a:cs typeface="PS TT Commons" charset="0"/>
              </a:rPr>
              <a:t>– appropriate for Regularly Scheduled Series</a:t>
            </a:r>
          </a:p>
          <a:p>
            <a:pPr marL="571500" indent="-571500">
              <a:buFont typeface="Arial" panose="020B0604020202020204" pitchFamily="34" charset="0"/>
              <a:buChar char="•"/>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Specific</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 appropriate for courses, conferences, and internet enduring materials</a:t>
            </a:r>
          </a:p>
          <a:p>
            <a:pPr marL="571500" indent="-571500">
              <a:buFont typeface="Arial" panose="020B0604020202020204" pitchFamily="34" charset="0"/>
              <a:buChar char="•"/>
            </a:pPr>
            <a:endParaRPr lang="en-US" sz="3525" b="1" dirty="0">
              <a:solidFill>
                <a:schemeClr val="accent3"/>
              </a:solidFill>
              <a:latin typeface="PS TT Commons" charset="0"/>
              <a:ea typeface="PS TT Commons" charset="0"/>
              <a:cs typeface="PS TT Commons" charset="0"/>
            </a:endParaRPr>
          </a:p>
          <a:p>
            <a:r>
              <a:rPr kumimoji="0" lang="en-US" sz="3525" b="1" i="0" u="none" strike="noStrike" kern="1200" cap="none" spc="0" normalizeH="0" baseline="0" noProof="0" dirty="0">
                <a:ln>
                  <a:noFill/>
                </a:ln>
                <a:solidFill>
                  <a:schemeClr val="accent3"/>
                </a:solidFill>
                <a:effectLst/>
                <a:uLnTx/>
                <a:uFillTx/>
                <a:latin typeface="PS TT Commons" charset="0"/>
                <a:ea typeface="PS TT Commons" charset="0"/>
                <a:cs typeface="PS TT Commons" charset="0"/>
              </a:rPr>
              <a:t>Practice gaps should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t>
            </a:r>
          </a:p>
          <a:p>
            <a:pPr marL="571500" indent="-571500">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Specify the target audience the activity is designed for</a:t>
            </a:r>
          </a:p>
          <a:p>
            <a:pPr marL="1257284" lvl="1" indent="-571500">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Interprofessional activities must address practice gaps of the health care team and/or the individual team members’ knowledge, skills, or performance as part of the health care team</a:t>
            </a:r>
          </a:p>
          <a:p>
            <a:pPr marL="1257284" lvl="1" indent="-571500">
              <a:buFont typeface="Arial" panose="020B0604020202020204" pitchFamily="34" charset="0"/>
              <a:buChar char="•"/>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Describe the problem the </a:t>
            </a:r>
            <a:r>
              <a:rPr kumimoji="0" lang="en-US" sz="3525" b="0" i="0" u="none" strike="noStrike" kern="1200" cap="none" spc="0" normalizeH="0" baseline="0" noProof="0" dirty="0" err="1">
                <a:ln>
                  <a:noFill/>
                </a:ln>
                <a:solidFill>
                  <a:srgbClr val="E5E5E5">
                    <a:lumMod val="10000"/>
                  </a:srgbClr>
                </a:solidFill>
                <a:effectLst/>
                <a:uLnTx/>
                <a:uFillTx/>
                <a:latin typeface="PS TT Commons" charset="0"/>
                <a:ea typeface="PS TT Commons" charset="0"/>
                <a:cs typeface="PS TT Commons" charset="0"/>
              </a:rPr>
              <a:t>acti</a:t>
            </a:r>
            <a:r>
              <a:rPr lang="en-US" sz="3525" dirty="0" err="1">
                <a:solidFill>
                  <a:srgbClr val="E5E5E5">
                    <a:lumMod val="10000"/>
                  </a:srgbClr>
                </a:solidFill>
                <a:latin typeface="PS TT Commons" charset="0"/>
                <a:ea typeface="PS TT Commons" charset="0"/>
                <a:cs typeface="PS TT Commons" charset="0"/>
              </a:rPr>
              <a:t>vity</a:t>
            </a:r>
            <a:r>
              <a:rPr lang="en-US" sz="3525" dirty="0">
                <a:solidFill>
                  <a:srgbClr val="E5E5E5">
                    <a:lumMod val="10000"/>
                  </a:srgbClr>
                </a:solidFill>
                <a:latin typeface="PS TT Commons" charset="0"/>
                <a:ea typeface="PS TT Commons" charset="0"/>
                <a:cs typeface="PS TT Commons" charset="0"/>
              </a:rPr>
              <a:t> is trying to address</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Tree>
    <p:extLst>
      <p:ext uri="{BB962C8B-B14F-4D97-AF65-F5344CB8AC3E}">
        <p14:creationId xmlns:p14="http://schemas.microsoft.com/office/powerpoint/2010/main" val="865182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Example Single Professional Performance Gaps</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graphicFrame>
        <p:nvGraphicFramePr>
          <p:cNvPr id="4" name="Table 3">
            <a:extLst>
              <a:ext uri="{FF2B5EF4-FFF2-40B4-BE49-F238E27FC236}">
                <a16:creationId xmlns:a16="http://schemas.microsoft.com/office/drawing/2014/main" id="{103DEFA2-4691-4A1A-BA61-2D08D8E36458}"/>
              </a:ext>
            </a:extLst>
          </p:cNvPr>
          <p:cNvGraphicFramePr>
            <a:graphicFrameLocks noGrp="1"/>
          </p:cNvGraphicFramePr>
          <p:nvPr>
            <p:extLst>
              <p:ext uri="{D42A27DB-BD31-4B8C-83A1-F6EECF244321}">
                <p14:modId xmlns:p14="http://schemas.microsoft.com/office/powerpoint/2010/main" val="1382767423"/>
              </p:ext>
            </p:extLst>
          </p:nvPr>
        </p:nvGraphicFramePr>
        <p:xfrm>
          <a:off x="1079500" y="3467099"/>
          <a:ext cx="15824200" cy="4466980"/>
        </p:xfrm>
        <a:graphic>
          <a:graphicData uri="http://schemas.openxmlformats.org/drawingml/2006/table">
            <a:tbl>
              <a:tblPr firstRow="1" bandRow="1">
                <a:tableStyleId>{F5AB1C69-6EDB-4FF4-983F-18BD219EF322}</a:tableStyleId>
              </a:tblPr>
              <a:tblGrid>
                <a:gridCol w="1841500">
                  <a:extLst>
                    <a:ext uri="{9D8B030D-6E8A-4147-A177-3AD203B41FA5}">
                      <a16:colId xmlns:a16="http://schemas.microsoft.com/office/drawing/2014/main" val="1056608976"/>
                    </a:ext>
                  </a:extLst>
                </a:gridCol>
                <a:gridCol w="2971800">
                  <a:extLst>
                    <a:ext uri="{9D8B030D-6E8A-4147-A177-3AD203B41FA5}">
                      <a16:colId xmlns:a16="http://schemas.microsoft.com/office/drawing/2014/main" val="2621350138"/>
                    </a:ext>
                  </a:extLst>
                </a:gridCol>
                <a:gridCol w="3314700">
                  <a:extLst>
                    <a:ext uri="{9D8B030D-6E8A-4147-A177-3AD203B41FA5}">
                      <a16:colId xmlns:a16="http://schemas.microsoft.com/office/drawing/2014/main" val="3912873319"/>
                    </a:ext>
                  </a:extLst>
                </a:gridCol>
                <a:gridCol w="7696200">
                  <a:extLst>
                    <a:ext uri="{9D8B030D-6E8A-4147-A177-3AD203B41FA5}">
                      <a16:colId xmlns:a16="http://schemas.microsoft.com/office/drawing/2014/main" val="3004780014"/>
                    </a:ext>
                  </a:extLst>
                </a:gridCol>
              </a:tblGrid>
              <a:tr h="1364810">
                <a:tc>
                  <a:txBody>
                    <a:bodyPr/>
                    <a:lstStyle/>
                    <a:p>
                      <a:r>
                        <a:rPr lang="en-US" dirty="0"/>
                        <a:t>Gap type</a:t>
                      </a:r>
                    </a:p>
                  </a:txBody>
                  <a:tcPr/>
                </a:tc>
                <a:tc>
                  <a:txBody>
                    <a:bodyPr/>
                    <a:lstStyle/>
                    <a:p>
                      <a:r>
                        <a:rPr lang="en-US" dirty="0"/>
                        <a:t>Target audience</a:t>
                      </a:r>
                    </a:p>
                  </a:txBody>
                  <a:tcPr/>
                </a:tc>
                <a:tc>
                  <a:txBody>
                    <a:bodyPr/>
                    <a:lstStyle/>
                    <a:p>
                      <a:r>
                        <a:rPr lang="en-US" dirty="0"/>
                        <a:t>Activity type</a:t>
                      </a:r>
                    </a:p>
                  </a:txBody>
                  <a:tcPr/>
                </a:tc>
                <a:tc>
                  <a:txBody>
                    <a:bodyPr/>
                    <a:lstStyle/>
                    <a:p>
                      <a:r>
                        <a:rPr lang="en-US" dirty="0"/>
                        <a:t>Example</a:t>
                      </a:r>
                    </a:p>
                  </a:txBody>
                  <a:tcPr/>
                </a:tc>
                <a:extLst>
                  <a:ext uri="{0D108BD9-81ED-4DB2-BD59-A6C34878D82A}">
                    <a16:rowId xmlns:a16="http://schemas.microsoft.com/office/drawing/2014/main" val="136172477"/>
                  </a:ext>
                </a:extLst>
              </a:tr>
              <a:tr h="1364810">
                <a:tc>
                  <a:txBody>
                    <a:bodyPr/>
                    <a:lstStyle/>
                    <a:p>
                      <a:r>
                        <a:rPr lang="en-US" dirty="0"/>
                        <a:t>General</a:t>
                      </a:r>
                    </a:p>
                  </a:txBody>
                  <a:tcPr/>
                </a:tc>
                <a:tc>
                  <a:txBody>
                    <a:bodyPr/>
                    <a:lstStyle/>
                    <a:p>
                      <a:r>
                        <a:rPr lang="en-US" dirty="0"/>
                        <a:t>Single profession</a:t>
                      </a:r>
                    </a:p>
                  </a:txBody>
                  <a:tcPr/>
                </a:tc>
                <a:tc>
                  <a:txBody>
                    <a:bodyPr/>
                    <a:lstStyle/>
                    <a:p>
                      <a:r>
                        <a:rPr lang="en-US" dirty="0"/>
                        <a:t>Grand Rounds (RSS)</a:t>
                      </a:r>
                    </a:p>
                  </a:txBody>
                  <a:tcPr/>
                </a:tc>
                <a:tc>
                  <a:txBody>
                    <a:bodyPr/>
                    <a:lstStyle/>
                    <a:p>
                      <a:r>
                        <a:rPr lang="en-US" dirty="0"/>
                        <a:t>Internal medicine providers share that they lack understanding of various medical innovations and associated strategies that can be implemented in their practice.</a:t>
                      </a:r>
                    </a:p>
                  </a:txBody>
                  <a:tcPr/>
                </a:tc>
                <a:extLst>
                  <a:ext uri="{0D108BD9-81ED-4DB2-BD59-A6C34878D82A}">
                    <a16:rowId xmlns:a16="http://schemas.microsoft.com/office/drawing/2014/main" val="1563085940"/>
                  </a:ext>
                </a:extLst>
              </a:tr>
              <a:tr h="1364810">
                <a:tc>
                  <a:txBody>
                    <a:bodyPr/>
                    <a:lstStyle/>
                    <a:p>
                      <a:r>
                        <a:rPr lang="en-US" dirty="0"/>
                        <a:t>Specific</a:t>
                      </a:r>
                    </a:p>
                  </a:txBody>
                  <a:tcPr/>
                </a:tc>
                <a:tc>
                  <a:txBody>
                    <a:bodyPr/>
                    <a:lstStyle/>
                    <a:p>
                      <a:r>
                        <a:rPr lang="en-US" dirty="0"/>
                        <a:t>Single profession</a:t>
                      </a:r>
                    </a:p>
                  </a:txBody>
                  <a:tcPr/>
                </a:tc>
                <a:tc>
                  <a:txBody>
                    <a:bodyPr/>
                    <a:lstStyle/>
                    <a:p>
                      <a:r>
                        <a:rPr lang="en-US" dirty="0"/>
                        <a:t>Course</a:t>
                      </a:r>
                    </a:p>
                  </a:txBody>
                  <a:tcPr/>
                </a:tc>
                <a:tc>
                  <a:txBody>
                    <a:bodyPr/>
                    <a:lstStyle/>
                    <a:p>
                      <a:r>
                        <a:rPr lang="en-US" dirty="0"/>
                        <a:t>Intensivists are not routinely prescribing low tidal volume ventilation to patients with acute lung injury</a:t>
                      </a:r>
                    </a:p>
                  </a:txBody>
                  <a:tcPr/>
                </a:tc>
                <a:extLst>
                  <a:ext uri="{0D108BD9-81ED-4DB2-BD59-A6C34878D82A}">
                    <a16:rowId xmlns:a16="http://schemas.microsoft.com/office/drawing/2014/main" val="2266250672"/>
                  </a:ext>
                </a:extLst>
              </a:tr>
            </a:tbl>
          </a:graphicData>
        </a:graphic>
      </p:graphicFrame>
    </p:spTree>
    <p:extLst>
      <p:ext uri="{BB962C8B-B14F-4D97-AF65-F5344CB8AC3E}">
        <p14:creationId xmlns:p14="http://schemas.microsoft.com/office/powerpoint/2010/main" val="4226200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Example Interprofessional Performance Gaps</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graphicFrame>
        <p:nvGraphicFramePr>
          <p:cNvPr id="4" name="Table 3">
            <a:extLst>
              <a:ext uri="{FF2B5EF4-FFF2-40B4-BE49-F238E27FC236}">
                <a16:creationId xmlns:a16="http://schemas.microsoft.com/office/drawing/2014/main" id="{103DEFA2-4691-4A1A-BA61-2D08D8E36458}"/>
              </a:ext>
            </a:extLst>
          </p:cNvPr>
          <p:cNvGraphicFramePr>
            <a:graphicFrameLocks noGrp="1"/>
          </p:cNvGraphicFramePr>
          <p:nvPr>
            <p:extLst>
              <p:ext uri="{D42A27DB-BD31-4B8C-83A1-F6EECF244321}">
                <p14:modId xmlns:p14="http://schemas.microsoft.com/office/powerpoint/2010/main" val="3314099535"/>
              </p:ext>
            </p:extLst>
          </p:nvPr>
        </p:nvGraphicFramePr>
        <p:xfrm>
          <a:off x="1079500" y="3467099"/>
          <a:ext cx="15824200" cy="5701420"/>
        </p:xfrm>
        <a:graphic>
          <a:graphicData uri="http://schemas.openxmlformats.org/drawingml/2006/table">
            <a:tbl>
              <a:tblPr firstRow="1" bandRow="1">
                <a:tableStyleId>{F5AB1C69-6EDB-4FF4-983F-18BD219EF322}</a:tableStyleId>
              </a:tblPr>
              <a:tblGrid>
                <a:gridCol w="1841500">
                  <a:extLst>
                    <a:ext uri="{9D8B030D-6E8A-4147-A177-3AD203B41FA5}">
                      <a16:colId xmlns:a16="http://schemas.microsoft.com/office/drawing/2014/main" val="1056608976"/>
                    </a:ext>
                  </a:extLst>
                </a:gridCol>
                <a:gridCol w="2971800">
                  <a:extLst>
                    <a:ext uri="{9D8B030D-6E8A-4147-A177-3AD203B41FA5}">
                      <a16:colId xmlns:a16="http://schemas.microsoft.com/office/drawing/2014/main" val="2621350138"/>
                    </a:ext>
                  </a:extLst>
                </a:gridCol>
                <a:gridCol w="3314700">
                  <a:extLst>
                    <a:ext uri="{9D8B030D-6E8A-4147-A177-3AD203B41FA5}">
                      <a16:colId xmlns:a16="http://schemas.microsoft.com/office/drawing/2014/main" val="3912873319"/>
                    </a:ext>
                  </a:extLst>
                </a:gridCol>
                <a:gridCol w="7696200">
                  <a:extLst>
                    <a:ext uri="{9D8B030D-6E8A-4147-A177-3AD203B41FA5}">
                      <a16:colId xmlns:a16="http://schemas.microsoft.com/office/drawing/2014/main" val="3004780014"/>
                    </a:ext>
                  </a:extLst>
                </a:gridCol>
              </a:tblGrid>
              <a:tr h="1364810">
                <a:tc>
                  <a:txBody>
                    <a:bodyPr/>
                    <a:lstStyle/>
                    <a:p>
                      <a:r>
                        <a:rPr lang="en-US" dirty="0"/>
                        <a:t>Gap type</a:t>
                      </a:r>
                    </a:p>
                  </a:txBody>
                  <a:tcPr/>
                </a:tc>
                <a:tc>
                  <a:txBody>
                    <a:bodyPr/>
                    <a:lstStyle/>
                    <a:p>
                      <a:r>
                        <a:rPr lang="en-US" dirty="0"/>
                        <a:t>Target audience</a:t>
                      </a:r>
                    </a:p>
                  </a:txBody>
                  <a:tcPr/>
                </a:tc>
                <a:tc>
                  <a:txBody>
                    <a:bodyPr/>
                    <a:lstStyle/>
                    <a:p>
                      <a:r>
                        <a:rPr lang="en-US" dirty="0"/>
                        <a:t>Activity type</a:t>
                      </a:r>
                    </a:p>
                  </a:txBody>
                  <a:tcPr/>
                </a:tc>
                <a:tc>
                  <a:txBody>
                    <a:bodyPr/>
                    <a:lstStyle/>
                    <a:p>
                      <a:r>
                        <a:rPr lang="en-US" dirty="0"/>
                        <a:t>Example</a:t>
                      </a:r>
                    </a:p>
                  </a:txBody>
                  <a:tcPr/>
                </a:tc>
                <a:extLst>
                  <a:ext uri="{0D108BD9-81ED-4DB2-BD59-A6C34878D82A}">
                    <a16:rowId xmlns:a16="http://schemas.microsoft.com/office/drawing/2014/main" val="136172477"/>
                  </a:ext>
                </a:extLst>
              </a:tr>
              <a:tr h="1364810">
                <a:tc>
                  <a:txBody>
                    <a:bodyPr/>
                    <a:lstStyle/>
                    <a:p>
                      <a:r>
                        <a:rPr lang="en-US" dirty="0"/>
                        <a:t>General</a:t>
                      </a:r>
                    </a:p>
                  </a:txBody>
                  <a:tcPr/>
                </a:tc>
                <a:tc>
                  <a:txBody>
                    <a:bodyPr/>
                    <a:lstStyle/>
                    <a:p>
                      <a:r>
                        <a:rPr lang="en-US" dirty="0"/>
                        <a:t>Interprofessional</a:t>
                      </a:r>
                    </a:p>
                  </a:txBody>
                  <a:tcPr/>
                </a:tc>
                <a:tc>
                  <a:txBody>
                    <a:bodyPr/>
                    <a:lstStyle/>
                    <a:p>
                      <a:r>
                        <a:rPr lang="en-US" dirty="0"/>
                        <a:t>Tumor Board (RSS)</a:t>
                      </a:r>
                    </a:p>
                  </a:txBody>
                  <a:tcPr/>
                </a:tc>
                <a:tc>
                  <a:txBody>
                    <a:bodyPr/>
                    <a:lstStyle/>
                    <a:p>
                      <a:r>
                        <a:rPr lang="en-US" dirty="0"/>
                        <a:t>Oncology teams are inconsistent in the implementation of the latest screening and management recommendations.</a:t>
                      </a:r>
                    </a:p>
                  </a:txBody>
                  <a:tcPr/>
                </a:tc>
                <a:extLst>
                  <a:ext uri="{0D108BD9-81ED-4DB2-BD59-A6C34878D82A}">
                    <a16:rowId xmlns:a16="http://schemas.microsoft.com/office/drawing/2014/main" val="1563085940"/>
                  </a:ext>
                </a:extLst>
              </a:tr>
              <a:tr h="1364810">
                <a:tc>
                  <a:txBody>
                    <a:bodyPr/>
                    <a:lstStyle/>
                    <a:p>
                      <a:r>
                        <a:rPr lang="en-US" dirty="0"/>
                        <a:t>Specific</a:t>
                      </a:r>
                    </a:p>
                  </a:txBody>
                  <a:tcPr/>
                </a:tc>
                <a:tc>
                  <a:txBody>
                    <a:bodyPr/>
                    <a:lstStyle/>
                    <a:p>
                      <a:r>
                        <a:rPr lang="en-US" dirty="0"/>
                        <a:t>Interprofessional</a:t>
                      </a:r>
                    </a:p>
                  </a:txBody>
                  <a:tcPr/>
                </a:tc>
                <a:tc>
                  <a:txBody>
                    <a:bodyPr/>
                    <a:lstStyle/>
                    <a:p>
                      <a:r>
                        <a:rPr lang="en-US" dirty="0"/>
                        <a:t>Course</a:t>
                      </a:r>
                    </a:p>
                  </a:txBody>
                  <a:tcPr/>
                </a:tc>
                <a:tc>
                  <a:txBody>
                    <a:bodyPr/>
                    <a:lstStyle/>
                    <a:p>
                      <a:r>
                        <a:rPr lang="en-US" dirty="0"/>
                        <a:t>Practitioners managing patients with acute stroke only follow treatment recommendations 30% of the time.  With optimal team management, patient survival and quality of life can be significantly improved.  Healthcare teams lack knowledge of new stroke recommendations and lack strategies to implement into their practice.</a:t>
                      </a:r>
                    </a:p>
                  </a:txBody>
                  <a:tcPr/>
                </a:tc>
                <a:extLst>
                  <a:ext uri="{0D108BD9-81ED-4DB2-BD59-A6C34878D82A}">
                    <a16:rowId xmlns:a16="http://schemas.microsoft.com/office/drawing/2014/main" val="2266250672"/>
                  </a:ext>
                </a:extLst>
              </a:tr>
            </a:tbl>
          </a:graphicData>
        </a:graphic>
      </p:graphicFrame>
    </p:spTree>
    <p:extLst>
      <p:ext uri="{BB962C8B-B14F-4D97-AF65-F5344CB8AC3E}">
        <p14:creationId xmlns:p14="http://schemas.microsoft.com/office/powerpoint/2010/main" val="3905511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How did you figure out this problem existed?</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sp>
        <p:nvSpPr>
          <p:cNvPr id="3" name="TextBox 2">
            <a:extLst>
              <a:ext uri="{FF2B5EF4-FFF2-40B4-BE49-F238E27FC236}">
                <a16:creationId xmlns:a16="http://schemas.microsoft.com/office/drawing/2014/main" id="{F38AFA32-9636-400B-A055-2D081D94F8EF}"/>
              </a:ext>
            </a:extLst>
          </p:cNvPr>
          <p:cNvSpPr txBox="1"/>
          <p:nvPr/>
        </p:nvSpPr>
        <p:spPr>
          <a:xfrm>
            <a:off x="1437086" y="3374352"/>
            <a:ext cx="15936514" cy="647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 </a:t>
            </a: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Needs Assessment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provides the evidence to support the educational gap need for your activity.  It should be data driven and identify the cause of the practice gap.</a:t>
            </a:r>
          </a:p>
        </p:txBody>
      </p:sp>
      <p:sp>
        <p:nvSpPr>
          <p:cNvPr id="9" name="Rectangle: Rounded Corners 8">
            <a:extLst>
              <a:ext uri="{FF2B5EF4-FFF2-40B4-BE49-F238E27FC236}">
                <a16:creationId xmlns:a16="http://schemas.microsoft.com/office/drawing/2014/main" id="{9E3D968C-52B3-43C2-BCFE-A03811125CC5}"/>
              </a:ext>
            </a:extLst>
          </p:cNvPr>
          <p:cNvSpPr/>
          <p:nvPr/>
        </p:nvSpPr>
        <p:spPr>
          <a:xfrm>
            <a:off x="1028700" y="4838700"/>
            <a:ext cx="5092700" cy="432892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r>
              <a:rPr lang="en-US" b="1" dirty="0"/>
              <a:t>Suggested planning committee discussion questions:</a:t>
            </a:r>
          </a:p>
          <a:p>
            <a:r>
              <a:rPr lang="en-US" dirty="0"/>
              <a:t>1.What sources of data should be considered?</a:t>
            </a:r>
          </a:p>
          <a:p>
            <a:r>
              <a:rPr lang="en-US" dirty="0"/>
              <a:t>2.What data was collected to justify planning this educational activity?</a:t>
            </a:r>
          </a:p>
          <a:p>
            <a:r>
              <a:rPr lang="en-US" dirty="0"/>
              <a:t>3.How will this information be used in the activity?</a:t>
            </a:r>
          </a:p>
          <a:p>
            <a:endParaRPr lang="en-US" dirty="0"/>
          </a:p>
        </p:txBody>
      </p:sp>
      <p:graphicFrame>
        <p:nvGraphicFramePr>
          <p:cNvPr id="11" name="Table 10">
            <a:extLst>
              <a:ext uri="{FF2B5EF4-FFF2-40B4-BE49-F238E27FC236}">
                <a16:creationId xmlns:a16="http://schemas.microsoft.com/office/drawing/2014/main" id="{D9D12867-0C76-4C14-9070-EF30F0CA77FF}"/>
              </a:ext>
            </a:extLst>
          </p:cNvPr>
          <p:cNvGraphicFramePr>
            <a:graphicFrameLocks noGrp="1"/>
          </p:cNvGraphicFramePr>
          <p:nvPr>
            <p:extLst>
              <p:ext uri="{D42A27DB-BD31-4B8C-83A1-F6EECF244321}">
                <p14:modId xmlns:p14="http://schemas.microsoft.com/office/powerpoint/2010/main" val="1088618987"/>
              </p:ext>
            </p:extLst>
          </p:nvPr>
        </p:nvGraphicFramePr>
        <p:xfrm>
          <a:off x="6824617" y="4081462"/>
          <a:ext cx="8737600" cy="5349240"/>
        </p:xfrm>
        <a:graphic>
          <a:graphicData uri="http://schemas.openxmlformats.org/drawingml/2006/table">
            <a:tbl>
              <a:tblPr firstRow="1" bandRow="1">
                <a:tableStyleId>{F5AB1C69-6EDB-4FF4-983F-18BD219EF322}</a:tableStyleId>
              </a:tblPr>
              <a:tblGrid>
                <a:gridCol w="8737600">
                  <a:extLst>
                    <a:ext uri="{9D8B030D-6E8A-4147-A177-3AD203B41FA5}">
                      <a16:colId xmlns:a16="http://schemas.microsoft.com/office/drawing/2014/main" val="2003223354"/>
                    </a:ext>
                  </a:extLst>
                </a:gridCol>
              </a:tblGrid>
              <a:tr h="370840">
                <a:tc>
                  <a:txBody>
                    <a:bodyPr/>
                    <a:lstStyle/>
                    <a:p>
                      <a:r>
                        <a:rPr lang="en-US" dirty="0"/>
                        <a:t>Common needs assessment data sources</a:t>
                      </a:r>
                    </a:p>
                  </a:txBody>
                  <a:tcPr/>
                </a:tc>
                <a:extLst>
                  <a:ext uri="{0D108BD9-81ED-4DB2-BD59-A6C34878D82A}">
                    <a16:rowId xmlns:a16="http://schemas.microsoft.com/office/drawing/2014/main" val="969323566"/>
                  </a:ext>
                </a:extLst>
              </a:tr>
              <a:tr h="370840">
                <a:tc>
                  <a:txBody>
                    <a:bodyPr/>
                    <a:lstStyle/>
                    <a:p>
                      <a:pPr marL="457200" indent="-457200">
                        <a:buFont typeface="Arial" panose="020B0604020202020204" pitchFamily="34" charset="0"/>
                        <a:buChar char="•"/>
                      </a:pPr>
                      <a:r>
                        <a:rPr lang="en-US" dirty="0"/>
                        <a:t>Survey data from stakeholders, target audience members, subject matter experts</a:t>
                      </a:r>
                    </a:p>
                  </a:txBody>
                  <a:tcPr/>
                </a:tc>
                <a:extLst>
                  <a:ext uri="{0D108BD9-81ED-4DB2-BD59-A6C34878D82A}">
                    <a16:rowId xmlns:a16="http://schemas.microsoft.com/office/drawing/2014/main" val="4273853961"/>
                  </a:ext>
                </a:extLst>
              </a:tr>
              <a:tr h="370840">
                <a:tc>
                  <a:txBody>
                    <a:bodyPr/>
                    <a:lstStyle/>
                    <a:p>
                      <a:pPr marL="457200" indent="-457200">
                        <a:buFont typeface="Arial" panose="020B0604020202020204" pitchFamily="34" charset="0"/>
                        <a:buChar char="•"/>
                      </a:pPr>
                      <a:r>
                        <a:rPr lang="en-US" dirty="0"/>
                        <a:t>Input from stakeholders</a:t>
                      </a:r>
                    </a:p>
                  </a:txBody>
                  <a:tcPr/>
                </a:tc>
                <a:extLst>
                  <a:ext uri="{0D108BD9-81ED-4DB2-BD59-A6C34878D82A}">
                    <a16:rowId xmlns:a16="http://schemas.microsoft.com/office/drawing/2014/main" val="3150526770"/>
                  </a:ext>
                </a:extLst>
              </a:tr>
              <a:tr h="370840">
                <a:tc>
                  <a:txBody>
                    <a:bodyPr/>
                    <a:lstStyle/>
                    <a:p>
                      <a:pPr marL="457200" indent="-457200">
                        <a:buFont typeface="Arial" panose="020B0604020202020204" pitchFamily="34" charset="0"/>
                        <a:buChar char="•"/>
                      </a:pPr>
                      <a:r>
                        <a:rPr lang="en-US" dirty="0"/>
                        <a:t>Quality studies and/or performance improvement activities</a:t>
                      </a:r>
                    </a:p>
                  </a:txBody>
                  <a:tcPr/>
                </a:tc>
                <a:extLst>
                  <a:ext uri="{0D108BD9-81ED-4DB2-BD59-A6C34878D82A}">
                    <a16:rowId xmlns:a16="http://schemas.microsoft.com/office/drawing/2014/main" val="3205918342"/>
                  </a:ext>
                </a:extLst>
              </a:tr>
              <a:tr h="370840">
                <a:tc>
                  <a:txBody>
                    <a:bodyPr/>
                    <a:lstStyle/>
                    <a:p>
                      <a:pPr marL="457200" indent="-457200">
                        <a:buFont typeface="Arial" panose="020B0604020202020204" pitchFamily="34" charset="0"/>
                        <a:buChar char="•"/>
                      </a:pPr>
                      <a:r>
                        <a:rPr lang="en-US" dirty="0"/>
                        <a:t>Evaluation data from previous education activities</a:t>
                      </a:r>
                    </a:p>
                  </a:txBody>
                  <a:tcPr/>
                </a:tc>
                <a:extLst>
                  <a:ext uri="{0D108BD9-81ED-4DB2-BD59-A6C34878D82A}">
                    <a16:rowId xmlns:a16="http://schemas.microsoft.com/office/drawing/2014/main" val="2468819183"/>
                  </a:ext>
                </a:extLst>
              </a:tr>
              <a:tr h="370840">
                <a:tc>
                  <a:txBody>
                    <a:bodyPr/>
                    <a:lstStyle/>
                    <a:p>
                      <a:pPr marL="457200" indent="-457200">
                        <a:buFont typeface="Arial" panose="020B0604020202020204" pitchFamily="34" charset="0"/>
                        <a:buChar char="•"/>
                      </a:pPr>
                      <a:r>
                        <a:rPr lang="en-US" dirty="0"/>
                        <a:t>Trends in literature, law, healthcare</a:t>
                      </a:r>
                    </a:p>
                  </a:txBody>
                  <a:tcPr/>
                </a:tc>
                <a:extLst>
                  <a:ext uri="{0D108BD9-81ED-4DB2-BD59-A6C34878D82A}">
                    <a16:rowId xmlns:a16="http://schemas.microsoft.com/office/drawing/2014/main" val="835501203"/>
                  </a:ext>
                </a:extLst>
              </a:tr>
              <a:tr h="370840">
                <a:tc>
                  <a:txBody>
                    <a:bodyPr/>
                    <a:lstStyle/>
                    <a:p>
                      <a:pPr marL="457200" indent="-457200">
                        <a:buFont typeface="Arial" panose="020B0604020202020204" pitchFamily="34" charset="0"/>
                        <a:buChar char="•"/>
                      </a:pPr>
                      <a:r>
                        <a:rPr lang="en-US" dirty="0"/>
                        <a:t>Direct observation</a:t>
                      </a:r>
                    </a:p>
                  </a:txBody>
                  <a:tcPr/>
                </a:tc>
                <a:extLst>
                  <a:ext uri="{0D108BD9-81ED-4DB2-BD59-A6C34878D82A}">
                    <a16:rowId xmlns:a16="http://schemas.microsoft.com/office/drawing/2014/main" val="2791829451"/>
                  </a:ext>
                </a:extLst>
              </a:tr>
              <a:tr h="370840">
                <a:tc>
                  <a:txBody>
                    <a:bodyPr/>
                    <a:lstStyle/>
                    <a:p>
                      <a:pPr marL="457200" indent="-457200">
                        <a:buFont typeface="Arial" panose="020B0604020202020204" pitchFamily="34" charset="0"/>
                        <a:buChar char="•"/>
                      </a:pPr>
                      <a:r>
                        <a:rPr lang="en-US" dirty="0"/>
                        <a:t>Advice from authorities in the field</a:t>
                      </a:r>
                    </a:p>
                  </a:txBody>
                  <a:tcPr/>
                </a:tc>
                <a:extLst>
                  <a:ext uri="{0D108BD9-81ED-4DB2-BD59-A6C34878D82A}">
                    <a16:rowId xmlns:a16="http://schemas.microsoft.com/office/drawing/2014/main" val="1504150130"/>
                  </a:ext>
                </a:extLst>
              </a:tr>
              <a:tr h="370840">
                <a:tc>
                  <a:txBody>
                    <a:bodyPr/>
                    <a:lstStyle/>
                    <a:p>
                      <a:pPr marL="457200" indent="-457200">
                        <a:buFont typeface="Arial" panose="020B0604020202020204" pitchFamily="34" charset="0"/>
                        <a:buChar char="•"/>
                      </a:pPr>
                      <a:r>
                        <a:rPr lang="en-US" dirty="0"/>
                        <a:t>Public health data</a:t>
                      </a:r>
                    </a:p>
                  </a:txBody>
                  <a:tcPr/>
                </a:tc>
                <a:extLst>
                  <a:ext uri="{0D108BD9-81ED-4DB2-BD59-A6C34878D82A}">
                    <a16:rowId xmlns:a16="http://schemas.microsoft.com/office/drawing/2014/main" val="387049813"/>
                  </a:ext>
                </a:extLst>
              </a:tr>
            </a:tbl>
          </a:graphicData>
        </a:graphic>
      </p:graphicFrame>
    </p:spTree>
    <p:extLst>
      <p:ext uri="{BB962C8B-B14F-4D97-AF65-F5344CB8AC3E}">
        <p14:creationId xmlns:p14="http://schemas.microsoft.com/office/powerpoint/2010/main" val="631775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What kind of educational need will be addressed?</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sp>
        <p:nvSpPr>
          <p:cNvPr id="3" name="TextBox 2">
            <a:extLst>
              <a:ext uri="{FF2B5EF4-FFF2-40B4-BE49-F238E27FC236}">
                <a16:creationId xmlns:a16="http://schemas.microsoft.com/office/drawing/2014/main" id="{F38AFA32-9636-400B-A055-2D081D94F8EF}"/>
              </a:ext>
            </a:extLst>
          </p:cNvPr>
          <p:cNvSpPr txBox="1"/>
          <p:nvPr/>
        </p:nvSpPr>
        <p:spPr>
          <a:xfrm>
            <a:off x="1437086" y="3374352"/>
            <a:ext cx="15936514" cy="647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Educational needs </a:t>
            </a:r>
            <a:r>
              <a:rPr kumimoji="0" lang="en-US" sz="3525"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fall into three categories:</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pic>
        <p:nvPicPr>
          <p:cNvPr id="12" name="Graphic 11" descr="Open book">
            <a:extLst>
              <a:ext uri="{FF2B5EF4-FFF2-40B4-BE49-F238E27FC236}">
                <a16:creationId xmlns:a16="http://schemas.microsoft.com/office/drawing/2014/main" id="{03F9AE6B-F20E-4D0A-87F9-C89E330B5E0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27832" y="4229100"/>
            <a:ext cx="914400" cy="914400"/>
          </a:xfrm>
          <a:prstGeom prst="rect">
            <a:avLst/>
          </a:prstGeom>
        </p:spPr>
      </p:pic>
      <p:pic>
        <p:nvPicPr>
          <p:cNvPr id="16" name="Graphic 15" descr="Playbook">
            <a:extLst>
              <a:ext uri="{FF2B5EF4-FFF2-40B4-BE49-F238E27FC236}">
                <a16:creationId xmlns:a16="http://schemas.microsoft.com/office/drawing/2014/main" id="{2334610A-AB3A-46A0-8E4D-4D0AC10D34C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08106" y="5724358"/>
            <a:ext cx="914400" cy="914400"/>
          </a:xfrm>
          <a:prstGeom prst="rect">
            <a:avLst/>
          </a:prstGeom>
        </p:spPr>
      </p:pic>
      <p:pic>
        <p:nvPicPr>
          <p:cNvPr id="18" name="Graphic 17" descr="Puzzle pieces">
            <a:extLst>
              <a:ext uri="{FF2B5EF4-FFF2-40B4-BE49-F238E27FC236}">
                <a16:creationId xmlns:a16="http://schemas.microsoft.com/office/drawing/2014/main" id="{5FB5B40D-C5BB-4FE4-9821-E26A3202D34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27832" y="7104329"/>
            <a:ext cx="914400" cy="914400"/>
          </a:xfrm>
          <a:prstGeom prst="rect">
            <a:avLst/>
          </a:prstGeom>
        </p:spPr>
      </p:pic>
      <p:sp>
        <p:nvSpPr>
          <p:cNvPr id="19" name="TextBox 18">
            <a:extLst>
              <a:ext uri="{FF2B5EF4-FFF2-40B4-BE49-F238E27FC236}">
                <a16:creationId xmlns:a16="http://schemas.microsoft.com/office/drawing/2014/main" id="{718318F6-A4CE-453F-9BB6-0521AB565B2D}"/>
              </a:ext>
            </a:extLst>
          </p:cNvPr>
          <p:cNvSpPr txBox="1"/>
          <p:nvPr/>
        </p:nvSpPr>
        <p:spPr>
          <a:xfrm>
            <a:off x="3399094" y="4578684"/>
            <a:ext cx="11180506" cy="4318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Knowledge needs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target audience does not know</a:t>
            </a:r>
          </a:p>
        </p:txBody>
      </p:sp>
      <p:sp>
        <p:nvSpPr>
          <p:cNvPr id="20" name="TextBox 19">
            <a:extLst>
              <a:ext uri="{FF2B5EF4-FFF2-40B4-BE49-F238E27FC236}">
                <a16:creationId xmlns:a16="http://schemas.microsoft.com/office/drawing/2014/main" id="{F2D7D9E4-5E12-4D4D-881A-5D123EAFA74F}"/>
              </a:ext>
            </a:extLst>
          </p:cNvPr>
          <p:cNvSpPr txBox="1"/>
          <p:nvPr/>
        </p:nvSpPr>
        <p:spPr>
          <a:xfrm>
            <a:off x="3399094" y="5867400"/>
            <a:ext cx="11010900" cy="647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Skills/strategy needs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target audience does not know how</a:t>
            </a:r>
          </a:p>
        </p:txBody>
      </p:sp>
      <p:sp>
        <p:nvSpPr>
          <p:cNvPr id="21" name="TextBox 20">
            <a:extLst>
              <a:ext uri="{FF2B5EF4-FFF2-40B4-BE49-F238E27FC236}">
                <a16:creationId xmlns:a16="http://schemas.microsoft.com/office/drawing/2014/main" id="{FBC18000-BA92-40EF-BD35-01624A11FC50}"/>
              </a:ext>
            </a:extLst>
          </p:cNvPr>
          <p:cNvSpPr txBox="1"/>
          <p:nvPr/>
        </p:nvSpPr>
        <p:spPr>
          <a:xfrm>
            <a:off x="3399094" y="6914816"/>
            <a:ext cx="10731500" cy="91440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Performance needs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target audience is unable to show or do in actual practice</a:t>
            </a:r>
          </a:p>
        </p:txBody>
      </p:sp>
    </p:spTree>
    <p:extLst>
      <p:ext uri="{BB962C8B-B14F-4D97-AF65-F5344CB8AC3E}">
        <p14:creationId xmlns:p14="http://schemas.microsoft.com/office/powerpoint/2010/main" val="3855302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9021F7D6-3CD4-4F61-B6A6-CEAC292EB407}"/>
              </a:ext>
            </a:extLst>
          </p:cNvPr>
          <p:cNvGraphicFramePr/>
          <p:nvPr>
            <p:extLst>
              <p:ext uri="{D42A27DB-BD31-4B8C-83A1-F6EECF244321}">
                <p14:modId xmlns:p14="http://schemas.microsoft.com/office/powerpoint/2010/main" val="4269009256"/>
              </p:ext>
            </p:extLst>
          </p:nvPr>
        </p:nvGraphicFramePr>
        <p:xfrm>
          <a:off x="3048000" y="1079500"/>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What kind of educational need will be addressed?</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sp>
        <p:nvSpPr>
          <p:cNvPr id="3" name="TextBox 2">
            <a:extLst>
              <a:ext uri="{FF2B5EF4-FFF2-40B4-BE49-F238E27FC236}">
                <a16:creationId xmlns:a16="http://schemas.microsoft.com/office/drawing/2014/main" id="{F38AFA32-9636-400B-A055-2D081D94F8EF}"/>
              </a:ext>
            </a:extLst>
          </p:cNvPr>
          <p:cNvSpPr txBox="1"/>
          <p:nvPr/>
        </p:nvSpPr>
        <p:spPr>
          <a:xfrm>
            <a:off x="3697686" y="2077772"/>
            <a:ext cx="15936514" cy="647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Educational needs </a:t>
            </a:r>
            <a:r>
              <a:rPr kumimoji="0" lang="en-US" sz="3525"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follow a continuum from shallow to deep learning</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graphicFrame>
        <p:nvGraphicFramePr>
          <p:cNvPr id="4" name="Diagram 3">
            <a:extLst>
              <a:ext uri="{FF2B5EF4-FFF2-40B4-BE49-F238E27FC236}">
                <a16:creationId xmlns:a16="http://schemas.microsoft.com/office/drawing/2014/main" id="{AB4092F4-EB9B-45B1-8818-689BFDEFC6D2}"/>
              </a:ext>
            </a:extLst>
          </p:cNvPr>
          <p:cNvGraphicFramePr/>
          <p:nvPr>
            <p:extLst>
              <p:ext uri="{D42A27DB-BD31-4B8C-83A1-F6EECF244321}">
                <p14:modId xmlns:p14="http://schemas.microsoft.com/office/powerpoint/2010/main" val="1334627599"/>
              </p:ext>
            </p:extLst>
          </p:nvPr>
        </p:nvGraphicFramePr>
        <p:xfrm>
          <a:off x="4813300" y="3181010"/>
          <a:ext cx="9067800" cy="64820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8" name="Graphic 17" descr="Puzzle pieces">
            <a:extLst>
              <a:ext uri="{FF2B5EF4-FFF2-40B4-BE49-F238E27FC236}">
                <a16:creationId xmlns:a16="http://schemas.microsoft.com/office/drawing/2014/main" id="{5FB5B40D-C5BB-4FE4-9821-E26A3202D34A}"/>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890000" y="3131198"/>
            <a:ext cx="914400" cy="914400"/>
          </a:xfrm>
          <a:prstGeom prst="rect">
            <a:avLst/>
          </a:prstGeom>
        </p:spPr>
      </p:pic>
      <p:pic>
        <p:nvPicPr>
          <p:cNvPr id="16" name="Graphic 15" descr="Playbook">
            <a:extLst>
              <a:ext uri="{FF2B5EF4-FFF2-40B4-BE49-F238E27FC236}">
                <a16:creationId xmlns:a16="http://schemas.microsoft.com/office/drawing/2014/main" id="{2334610A-AB3A-46A0-8E4D-4D0AC10D34C2}"/>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686800" y="5395850"/>
            <a:ext cx="914400" cy="914400"/>
          </a:xfrm>
          <a:prstGeom prst="rect">
            <a:avLst/>
          </a:prstGeom>
        </p:spPr>
      </p:pic>
      <p:pic>
        <p:nvPicPr>
          <p:cNvPr id="12" name="Graphic 11" descr="Open book">
            <a:extLst>
              <a:ext uri="{FF2B5EF4-FFF2-40B4-BE49-F238E27FC236}">
                <a16:creationId xmlns:a16="http://schemas.microsoft.com/office/drawing/2014/main" id="{03F9AE6B-F20E-4D0A-87F9-C89E330B5E02}"/>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8890000" y="7752028"/>
            <a:ext cx="914400" cy="914400"/>
          </a:xfrm>
          <a:prstGeom prst="rect">
            <a:avLst/>
          </a:prstGeom>
        </p:spPr>
      </p:pic>
      <p:sp>
        <p:nvSpPr>
          <p:cNvPr id="9" name="Rectangle 8">
            <a:extLst>
              <a:ext uri="{FF2B5EF4-FFF2-40B4-BE49-F238E27FC236}">
                <a16:creationId xmlns:a16="http://schemas.microsoft.com/office/drawing/2014/main" id="{AF7D0E7C-27C6-4E50-A726-46ED42CD5FE6}"/>
              </a:ext>
            </a:extLst>
          </p:cNvPr>
          <p:cNvSpPr/>
          <p:nvPr/>
        </p:nvSpPr>
        <p:spPr>
          <a:xfrm>
            <a:off x="306786" y="8756143"/>
            <a:ext cx="4406900" cy="1323439"/>
          </a:xfrm>
          <a:prstGeom prst="rect">
            <a:avLst/>
          </a:prstGeom>
        </p:spPr>
        <p:txBody>
          <a:bodyPr wrap="square">
            <a:spAutoFit/>
          </a:bodyPr>
          <a:lstStyle/>
          <a:p>
            <a:endParaRPr lang="en-US" sz="3200" dirty="0">
              <a:solidFill>
                <a:srgbClr val="000000"/>
              </a:solidFill>
              <a:latin typeface="Arial" panose="020B0604020202020204" pitchFamily="34" charset="0"/>
            </a:endParaRPr>
          </a:p>
          <a:p>
            <a:pPr marR="67900" algn="ctr"/>
            <a:r>
              <a:rPr lang="en-US" sz="1200" dirty="0">
                <a:latin typeface="Arial" panose="020B0604020202020204" pitchFamily="34" charset="0"/>
              </a:rPr>
              <a:t>Anderson, L.W. and David R. </a:t>
            </a:r>
            <a:r>
              <a:rPr lang="en-US" sz="1200" dirty="0" err="1">
                <a:latin typeface="Arial" panose="020B0604020202020204" pitchFamily="34" charset="0"/>
              </a:rPr>
              <a:t>Krathwol</a:t>
            </a:r>
            <a:r>
              <a:rPr lang="en-US" sz="1200" dirty="0">
                <a:latin typeface="Arial" panose="020B0604020202020204" pitchFamily="34" charset="0"/>
              </a:rPr>
              <a:t>, D.R., et al (2000) A Taxonomy for Learning, Teaching, and Assessing: A Revision of Bloom’s Taxonomy of Educational Objectives. Allyn &amp; Bacon</a:t>
            </a:r>
            <a:endParaRPr lang="en-US" sz="1200" dirty="0"/>
          </a:p>
        </p:txBody>
      </p:sp>
      <p:sp>
        <p:nvSpPr>
          <p:cNvPr id="10" name="Rectangle 9">
            <a:extLst>
              <a:ext uri="{FF2B5EF4-FFF2-40B4-BE49-F238E27FC236}">
                <a16:creationId xmlns:a16="http://schemas.microsoft.com/office/drawing/2014/main" id="{F8DA2FAC-4C12-4E62-A1CB-4F991A2AA0E2}"/>
              </a:ext>
            </a:extLst>
          </p:cNvPr>
          <p:cNvSpPr/>
          <p:nvPr/>
        </p:nvSpPr>
        <p:spPr>
          <a:xfrm rot="18330214">
            <a:off x="2631926" y="7845684"/>
            <a:ext cx="226060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Shallow</a:t>
            </a:r>
          </a:p>
        </p:txBody>
      </p:sp>
      <p:sp>
        <p:nvSpPr>
          <p:cNvPr id="17" name="Rectangle 16">
            <a:extLst>
              <a:ext uri="{FF2B5EF4-FFF2-40B4-BE49-F238E27FC236}">
                <a16:creationId xmlns:a16="http://schemas.microsoft.com/office/drawing/2014/main" id="{0E868088-7D4A-4C21-8B15-EE00D37EB8D0}"/>
              </a:ext>
            </a:extLst>
          </p:cNvPr>
          <p:cNvSpPr/>
          <p:nvPr/>
        </p:nvSpPr>
        <p:spPr>
          <a:xfrm rot="18471054">
            <a:off x="4347279" y="5440102"/>
            <a:ext cx="2302210" cy="181554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Learning</a:t>
            </a:r>
          </a:p>
        </p:txBody>
      </p:sp>
      <p:sp>
        <p:nvSpPr>
          <p:cNvPr id="22" name="Rectangle 21">
            <a:extLst>
              <a:ext uri="{FF2B5EF4-FFF2-40B4-BE49-F238E27FC236}">
                <a16:creationId xmlns:a16="http://schemas.microsoft.com/office/drawing/2014/main" id="{0F7DCC60-5173-4527-BCFD-CA72F7B7D1C9}"/>
              </a:ext>
            </a:extLst>
          </p:cNvPr>
          <p:cNvSpPr/>
          <p:nvPr/>
        </p:nvSpPr>
        <p:spPr>
          <a:xfrm rot="18432080">
            <a:off x="5557608" y="3775255"/>
            <a:ext cx="226060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Deep</a:t>
            </a:r>
          </a:p>
        </p:txBody>
      </p:sp>
    </p:spTree>
    <p:extLst>
      <p:ext uri="{BB962C8B-B14F-4D97-AF65-F5344CB8AC3E}">
        <p14:creationId xmlns:p14="http://schemas.microsoft.com/office/powerpoint/2010/main" val="1274134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Example single professional educational need</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graphicFrame>
        <p:nvGraphicFramePr>
          <p:cNvPr id="13" name="Table 12">
            <a:extLst>
              <a:ext uri="{FF2B5EF4-FFF2-40B4-BE49-F238E27FC236}">
                <a16:creationId xmlns:a16="http://schemas.microsoft.com/office/drawing/2014/main" id="{5E4D4E20-3EF1-48BB-B98A-94ABDCA7C8D6}"/>
              </a:ext>
            </a:extLst>
          </p:cNvPr>
          <p:cNvGraphicFramePr>
            <a:graphicFrameLocks noGrp="1"/>
          </p:cNvGraphicFramePr>
          <p:nvPr>
            <p:extLst>
              <p:ext uri="{D42A27DB-BD31-4B8C-83A1-F6EECF244321}">
                <p14:modId xmlns:p14="http://schemas.microsoft.com/office/powerpoint/2010/main" val="46433740"/>
              </p:ext>
            </p:extLst>
          </p:nvPr>
        </p:nvGraphicFramePr>
        <p:xfrm>
          <a:off x="2336800" y="3238500"/>
          <a:ext cx="13855700" cy="4459266"/>
        </p:xfrm>
        <a:graphic>
          <a:graphicData uri="http://schemas.openxmlformats.org/drawingml/2006/table">
            <a:tbl>
              <a:tblPr firstRow="1" bandRow="1">
                <a:tableStyleId>{F5AB1C69-6EDB-4FF4-983F-18BD219EF322}</a:tableStyleId>
              </a:tblPr>
              <a:tblGrid>
                <a:gridCol w="2997200">
                  <a:extLst>
                    <a:ext uri="{9D8B030D-6E8A-4147-A177-3AD203B41FA5}">
                      <a16:colId xmlns:a16="http://schemas.microsoft.com/office/drawing/2014/main" val="3122495639"/>
                    </a:ext>
                  </a:extLst>
                </a:gridCol>
                <a:gridCol w="10858500">
                  <a:extLst>
                    <a:ext uri="{9D8B030D-6E8A-4147-A177-3AD203B41FA5}">
                      <a16:colId xmlns:a16="http://schemas.microsoft.com/office/drawing/2014/main" val="3312131458"/>
                    </a:ext>
                  </a:extLst>
                </a:gridCol>
              </a:tblGrid>
              <a:tr h="1092200">
                <a:tc gridSpan="2">
                  <a:txBody>
                    <a:bodyPr/>
                    <a:lstStyle/>
                    <a:p>
                      <a:r>
                        <a:rPr lang="en-US" dirty="0"/>
                        <a:t>Identified practice gap:</a:t>
                      </a:r>
                    </a:p>
                    <a:p>
                      <a:r>
                        <a:rPr lang="en-US" b="0" dirty="0"/>
                        <a:t>A new antibiotic was recently approved for treating community acquired pneumonia</a:t>
                      </a:r>
                    </a:p>
                  </a:txBody>
                  <a:tcPr/>
                </a:tc>
                <a:tc hMerge="1">
                  <a:txBody>
                    <a:bodyPr/>
                    <a:lstStyle/>
                    <a:p>
                      <a:endParaRPr lang="en-US" dirty="0"/>
                    </a:p>
                  </a:txBody>
                  <a:tcPr/>
                </a:tc>
                <a:extLst>
                  <a:ext uri="{0D108BD9-81ED-4DB2-BD59-A6C34878D82A}">
                    <a16:rowId xmlns:a16="http://schemas.microsoft.com/office/drawing/2014/main" val="103453964"/>
                  </a:ext>
                </a:extLst>
              </a:tr>
              <a:tr h="623866">
                <a:tc>
                  <a:txBody>
                    <a:bodyPr/>
                    <a:lstStyle/>
                    <a:p>
                      <a:r>
                        <a:rPr lang="en-US" b="1" dirty="0"/>
                        <a:t>Need type</a:t>
                      </a:r>
                    </a:p>
                  </a:txBody>
                  <a:tcPr/>
                </a:tc>
                <a:tc>
                  <a:txBody>
                    <a:bodyPr/>
                    <a:lstStyle/>
                    <a:p>
                      <a:r>
                        <a:rPr lang="en-US" b="1" dirty="0"/>
                        <a:t>Need statement</a:t>
                      </a:r>
                    </a:p>
                  </a:txBody>
                  <a:tcPr/>
                </a:tc>
                <a:extLst>
                  <a:ext uri="{0D108BD9-81ED-4DB2-BD59-A6C34878D82A}">
                    <a16:rowId xmlns:a16="http://schemas.microsoft.com/office/drawing/2014/main" val="2163738989"/>
                  </a:ext>
                </a:extLst>
              </a:tr>
              <a:tr h="623866">
                <a:tc>
                  <a:txBody>
                    <a:bodyPr/>
                    <a:lstStyle/>
                    <a:p>
                      <a:r>
                        <a:rPr lang="en-US" b="1" dirty="0"/>
                        <a:t>Knowledge</a:t>
                      </a:r>
                    </a:p>
                  </a:txBody>
                  <a:tcPr/>
                </a:tc>
                <a:tc>
                  <a:txBody>
                    <a:bodyPr/>
                    <a:lstStyle/>
                    <a:p>
                      <a:r>
                        <a:rPr lang="en-US" dirty="0"/>
                        <a:t>Understanding that a new antibiotic is available for community acquired pneumonia.</a:t>
                      </a:r>
                    </a:p>
                  </a:txBody>
                  <a:tcPr/>
                </a:tc>
                <a:extLst>
                  <a:ext uri="{0D108BD9-81ED-4DB2-BD59-A6C34878D82A}">
                    <a16:rowId xmlns:a16="http://schemas.microsoft.com/office/drawing/2014/main" val="1534933290"/>
                  </a:ext>
                </a:extLst>
              </a:tr>
              <a:tr h="623866">
                <a:tc>
                  <a:txBody>
                    <a:bodyPr/>
                    <a:lstStyle/>
                    <a:p>
                      <a:r>
                        <a:rPr lang="en-US" b="1" dirty="0"/>
                        <a:t>Skills/strategy</a:t>
                      </a:r>
                    </a:p>
                  </a:txBody>
                  <a:tcPr/>
                </a:tc>
                <a:tc>
                  <a:txBody>
                    <a:bodyPr/>
                    <a:lstStyle/>
                    <a:p>
                      <a:r>
                        <a:rPr lang="en-US" dirty="0"/>
                        <a:t>Knowing how to prescribe the antibiotic to patients with community acquired pneumonia.</a:t>
                      </a:r>
                    </a:p>
                  </a:txBody>
                  <a:tcPr/>
                </a:tc>
                <a:extLst>
                  <a:ext uri="{0D108BD9-81ED-4DB2-BD59-A6C34878D82A}">
                    <a16:rowId xmlns:a16="http://schemas.microsoft.com/office/drawing/2014/main" val="111412866"/>
                  </a:ext>
                </a:extLst>
              </a:tr>
              <a:tr h="623866">
                <a:tc>
                  <a:txBody>
                    <a:bodyPr/>
                    <a:lstStyle/>
                    <a:p>
                      <a:r>
                        <a:rPr lang="en-US" b="1" dirty="0"/>
                        <a:t>Performance</a:t>
                      </a:r>
                    </a:p>
                  </a:txBody>
                  <a:tcPr/>
                </a:tc>
                <a:tc>
                  <a:txBody>
                    <a:bodyPr/>
                    <a:lstStyle/>
                    <a:p>
                      <a:r>
                        <a:rPr lang="en-US" dirty="0"/>
                        <a:t>Ability to integrate an evidence-based approach to using the new antibiotic in clinical practice.</a:t>
                      </a:r>
                    </a:p>
                  </a:txBody>
                  <a:tcPr/>
                </a:tc>
                <a:extLst>
                  <a:ext uri="{0D108BD9-81ED-4DB2-BD59-A6C34878D82A}">
                    <a16:rowId xmlns:a16="http://schemas.microsoft.com/office/drawing/2014/main" val="157732226"/>
                  </a:ext>
                </a:extLst>
              </a:tr>
            </a:tbl>
          </a:graphicData>
        </a:graphic>
      </p:graphicFrame>
    </p:spTree>
    <p:extLst>
      <p:ext uri="{BB962C8B-B14F-4D97-AF65-F5344CB8AC3E}">
        <p14:creationId xmlns:p14="http://schemas.microsoft.com/office/powerpoint/2010/main" val="1422458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Example interprofessional educational need</a:t>
            </a:r>
          </a:p>
        </p:txBody>
      </p:sp>
      <p:sp>
        <p:nvSpPr>
          <p:cNvPr id="5" name="Arrow: Circular 4">
            <a:extLst>
              <a:ext uri="{FF2B5EF4-FFF2-40B4-BE49-F238E27FC236}">
                <a16:creationId xmlns:a16="http://schemas.microsoft.com/office/drawing/2014/main" id="{1E2ED50E-6AA4-4AC9-BD60-A616C426BA93}"/>
              </a:ext>
            </a:extLst>
          </p:cNvPr>
          <p:cNvSpPr/>
          <p:nvPr/>
        </p:nvSpPr>
        <p:spPr>
          <a:xfrm>
            <a:off x="881167" y="207418"/>
            <a:ext cx="2517927" cy="2518054"/>
          </a:xfrm>
          <a:prstGeom prst="circularArrow">
            <a:avLst>
              <a:gd name="adj1" fmla="val 10980"/>
              <a:gd name="adj2" fmla="val 1142322"/>
              <a:gd name="adj3" fmla="val 4500000"/>
              <a:gd name="adj4" fmla="val 10800000"/>
              <a:gd name="adj5" fmla="val 12500"/>
            </a:avLst>
          </a:pr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grpSp>
        <p:nvGrpSpPr>
          <p:cNvPr id="6" name="Group 5">
            <a:extLst>
              <a:ext uri="{FF2B5EF4-FFF2-40B4-BE49-F238E27FC236}">
                <a16:creationId xmlns:a16="http://schemas.microsoft.com/office/drawing/2014/main" id="{3E0C47A7-5E3A-4C44-A080-0A4B5048BDB1}"/>
              </a:ext>
            </a:extLst>
          </p:cNvPr>
          <p:cNvGrpSpPr/>
          <p:nvPr/>
        </p:nvGrpSpPr>
        <p:grpSpPr>
          <a:xfrm>
            <a:off x="1437086" y="1119379"/>
            <a:ext cx="1405146" cy="702259"/>
            <a:chOff x="5742706" y="911961"/>
            <a:chExt cx="1405146" cy="702259"/>
          </a:xfrm>
        </p:grpSpPr>
        <p:sp>
          <p:nvSpPr>
            <p:cNvPr id="7" name="Rectangle 6">
              <a:extLst>
                <a:ext uri="{FF2B5EF4-FFF2-40B4-BE49-F238E27FC236}">
                  <a16:creationId xmlns:a16="http://schemas.microsoft.com/office/drawing/2014/main" id="{2E97BDF9-5640-4F34-90F5-A5AE9FBBC201}"/>
                </a:ext>
              </a:extLst>
            </p:cNvPr>
            <p:cNvSpPr/>
            <p:nvPr/>
          </p:nvSpPr>
          <p:spPr>
            <a:xfrm>
              <a:off x="5742706" y="911961"/>
              <a:ext cx="1405146" cy="702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179B92B8-8C90-4D5F-977C-4C156114B205}"/>
                </a:ext>
              </a:extLst>
            </p:cNvPr>
            <p:cNvSpPr txBox="1"/>
            <p:nvPr/>
          </p:nvSpPr>
          <p:spPr>
            <a:xfrm>
              <a:off x="5742706" y="911961"/>
              <a:ext cx="1405146" cy="702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practice gap</a:t>
              </a:r>
            </a:p>
          </p:txBody>
        </p:sp>
      </p:grpSp>
      <p:graphicFrame>
        <p:nvGraphicFramePr>
          <p:cNvPr id="13" name="Table 12">
            <a:extLst>
              <a:ext uri="{FF2B5EF4-FFF2-40B4-BE49-F238E27FC236}">
                <a16:creationId xmlns:a16="http://schemas.microsoft.com/office/drawing/2014/main" id="{5E4D4E20-3EF1-48BB-B98A-94ABDCA7C8D6}"/>
              </a:ext>
            </a:extLst>
          </p:cNvPr>
          <p:cNvGraphicFramePr>
            <a:graphicFrameLocks noGrp="1"/>
          </p:cNvGraphicFramePr>
          <p:nvPr>
            <p:extLst>
              <p:ext uri="{D42A27DB-BD31-4B8C-83A1-F6EECF244321}">
                <p14:modId xmlns:p14="http://schemas.microsoft.com/office/powerpoint/2010/main" val="4119778995"/>
              </p:ext>
            </p:extLst>
          </p:nvPr>
        </p:nvGraphicFramePr>
        <p:xfrm>
          <a:off x="2336800" y="3238500"/>
          <a:ext cx="13855700" cy="4232824"/>
        </p:xfrm>
        <a:graphic>
          <a:graphicData uri="http://schemas.openxmlformats.org/drawingml/2006/table">
            <a:tbl>
              <a:tblPr firstRow="1" bandRow="1">
                <a:tableStyleId>{F5AB1C69-6EDB-4FF4-983F-18BD219EF322}</a:tableStyleId>
              </a:tblPr>
              <a:tblGrid>
                <a:gridCol w="2997200">
                  <a:extLst>
                    <a:ext uri="{9D8B030D-6E8A-4147-A177-3AD203B41FA5}">
                      <a16:colId xmlns:a16="http://schemas.microsoft.com/office/drawing/2014/main" val="3122495639"/>
                    </a:ext>
                  </a:extLst>
                </a:gridCol>
                <a:gridCol w="10858500">
                  <a:extLst>
                    <a:ext uri="{9D8B030D-6E8A-4147-A177-3AD203B41FA5}">
                      <a16:colId xmlns:a16="http://schemas.microsoft.com/office/drawing/2014/main" val="3312131458"/>
                    </a:ext>
                  </a:extLst>
                </a:gridCol>
              </a:tblGrid>
              <a:tr h="1092200">
                <a:tc gridSpan="2">
                  <a:txBody>
                    <a:bodyPr/>
                    <a:lstStyle/>
                    <a:p>
                      <a:r>
                        <a:rPr lang="en-US" dirty="0"/>
                        <a:t>Identified practice gap:</a:t>
                      </a:r>
                    </a:p>
                    <a:p>
                      <a:r>
                        <a:rPr lang="en-US" b="0" dirty="0"/>
                        <a:t>Communication between members of the healthcare team is negatively impacting patient safety because the team is not utilizing communication techniques</a:t>
                      </a:r>
                    </a:p>
                    <a:p>
                      <a:endParaRPr lang="en-US" b="0" dirty="0"/>
                    </a:p>
                  </a:txBody>
                  <a:tcPr/>
                </a:tc>
                <a:tc hMerge="1">
                  <a:txBody>
                    <a:bodyPr/>
                    <a:lstStyle/>
                    <a:p>
                      <a:endParaRPr lang="en-US" dirty="0"/>
                    </a:p>
                  </a:txBody>
                  <a:tcPr/>
                </a:tc>
                <a:extLst>
                  <a:ext uri="{0D108BD9-81ED-4DB2-BD59-A6C34878D82A}">
                    <a16:rowId xmlns:a16="http://schemas.microsoft.com/office/drawing/2014/main" val="103453964"/>
                  </a:ext>
                </a:extLst>
              </a:tr>
              <a:tr h="623866">
                <a:tc>
                  <a:txBody>
                    <a:bodyPr/>
                    <a:lstStyle/>
                    <a:p>
                      <a:r>
                        <a:rPr lang="en-US" b="1" dirty="0"/>
                        <a:t>Need type</a:t>
                      </a:r>
                    </a:p>
                  </a:txBody>
                  <a:tcPr/>
                </a:tc>
                <a:tc>
                  <a:txBody>
                    <a:bodyPr/>
                    <a:lstStyle/>
                    <a:p>
                      <a:r>
                        <a:rPr lang="en-US" b="1" dirty="0"/>
                        <a:t>Need statement</a:t>
                      </a:r>
                    </a:p>
                  </a:txBody>
                  <a:tcPr/>
                </a:tc>
                <a:extLst>
                  <a:ext uri="{0D108BD9-81ED-4DB2-BD59-A6C34878D82A}">
                    <a16:rowId xmlns:a16="http://schemas.microsoft.com/office/drawing/2014/main" val="2163738989"/>
                  </a:ext>
                </a:extLst>
              </a:tr>
              <a:tr h="623866">
                <a:tc>
                  <a:txBody>
                    <a:bodyPr/>
                    <a:lstStyle/>
                    <a:p>
                      <a:r>
                        <a:rPr lang="en-US" b="1" dirty="0"/>
                        <a:t>Knowledge</a:t>
                      </a:r>
                    </a:p>
                  </a:txBody>
                  <a:tcPr/>
                </a:tc>
                <a:tc>
                  <a:txBody>
                    <a:bodyPr/>
                    <a:lstStyle/>
                    <a:p>
                      <a:r>
                        <a:rPr lang="en-US" dirty="0"/>
                        <a:t>Understanding of communication techniques</a:t>
                      </a:r>
                    </a:p>
                  </a:txBody>
                  <a:tcPr/>
                </a:tc>
                <a:extLst>
                  <a:ext uri="{0D108BD9-81ED-4DB2-BD59-A6C34878D82A}">
                    <a16:rowId xmlns:a16="http://schemas.microsoft.com/office/drawing/2014/main" val="1534933290"/>
                  </a:ext>
                </a:extLst>
              </a:tr>
              <a:tr h="623866">
                <a:tc>
                  <a:txBody>
                    <a:bodyPr/>
                    <a:lstStyle/>
                    <a:p>
                      <a:r>
                        <a:rPr lang="en-US" b="1" dirty="0"/>
                        <a:t>Skills/strategy</a:t>
                      </a:r>
                    </a:p>
                  </a:txBody>
                  <a:tcPr/>
                </a:tc>
                <a:tc>
                  <a:txBody>
                    <a:bodyPr/>
                    <a:lstStyle/>
                    <a:p>
                      <a:r>
                        <a:rPr lang="en-US" dirty="0"/>
                        <a:t>Knowing how to utilize communication techniques</a:t>
                      </a:r>
                    </a:p>
                  </a:txBody>
                  <a:tcPr/>
                </a:tc>
                <a:extLst>
                  <a:ext uri="{0D108BD9-81ED-4DB2-BD59-A6C34878D82A}">
                    <a16:rowId xmlns:a16="http://schemas.microsoft.com/office/drawing/2014/main" val="111412866"/>
                  </a:ext>
                </a:extLst>
              </a:tr>
              <a:tr h="623866">
                <a:tc>
                  <a:txBody>
                    <a:bodyPr/>
                    <a:lstStyle/>
                    <a:p>
                      <a:r>
                        <a:rPr lang="en-US" b="1" dirty="0"/>
                        <a:t>Performance</a:t>
                      </a:r>
                    </a:p>
                  </a:txBody>
                  <a:tcPr/>
                </a:tc>
                <a:tc>
                  <a:txBody>
                    <a:bodyPr/>
                    <a:lstStyle/>
                    <a:p>
                      <a:r>
                        <a:rPr lang="en-US" dirty="0"/>
                        <a:t>Ability to incorporate communication techniques to reduce safety errors.</a:t>
                      </a:r>
                    </a:p>
                  </a:txBody>
                  <a:tcPr/>
                </a:tc>
                <a:extLst>
                  <a:ext uri="{0D108BD9-81ED-4DB2-BD59-A6C34878D82A}">
                    <a16:rowId xmlns:a16="http://schemas.microsoft.com/office/drawing/2014/main" val="157732226"/>
                  </a:ext>
                </a:extLst>
              </a:tr>
            </a:tbl>
          </a:graphicData>
        </a:graphic>
      </p:graphicFrame>
    </p:spTree>
    <p:extLst>
      <p:ext uri="{BB962C8B-B14F-4D97-AF65-F5344CB8AC3E}">
        <p14:creationId xmlns:p14="http://schemas.microsoft.com/office/powerpoint/2010/main" val="770906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641600" y="911875"/>
            <a:ext cx="14696062" cy="815748"/>
          </a:xfrm>
        </p:spPr>
        <p:txBody>
          <a:bodyPr/>
          <a:lstStyle/>
          <a:p>
            <a:r>
              <a:rPr lang="en-US" dirty="0"/>
              <a:t>What is this activity designed to change?</a:t>
            </a:r>
          </a:p>
        </p:txBody>
      </p:sp>
      <p:sp>
        <p:nvSpPr>
          <p:cNvPr id="10" name="Shape 9">
            <a:extLst>
              <a:ext uri="{FF2B5EF4-FFF2-40B4-BE49-F238E27FC236}">
                <a16:creationId xmlns:a16="http://schemas.microsoft.com/office/drawing/2014/main" id="{3424DE90-1E06-45D9-895F-A68364FF7ACE}"/>
              </a:ext>
            </a:extLst>
          </p:cNvPr>
          <p:cNvSpPr/>
          <p:nvPr/>
        </p:nvSpPr>
        <p:spPr>
          <a:xfrm>
            <a:off x="840547" y="245681"/>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2385700"/>
              <a:satOff val="-10000"/>
              <a:lumOff val="8235"/>
              <a:alphaOff val="0"/>
            </a:schemeClr>
          </a:fillRef>
          <a:effectRef idx="0">
            <a:schemeClr val="accent4">
              <a:hueOff val="2385700"/>
              <a:satOff val="-10000"/>
              <a:lumOff val="8235"/>
              <a:alphaOff val="0"/>
            </a:schemeClr>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29FE2FC1-AE6A-41AE-9BA5-CE4A48C86034}"/>
              </a:ext>
            </a:extLst>
          </p:cNvPr>
          <p:cNvSpPr/>
          <p:nvPr/>
        </p:nvSpPr>
        <p:spPr>
          <a:xfrm>
            <a:off x="1393632" y="1160894"/>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Plan activity content</a:t>
            </a:r>
          </a:p>
        </p:txBody>
      </p:sp>
      <p:graphicFrame>
        <p:nvGraphicFramePr>
          <p:cNvPr id="4" name="Table 3">
            <a:extLst>
              <a:ext uri="{FF2B5EF4-FFF2-40B4-BE49-F238E27FC236}">
                <a16:creationId xmlns:a16="http://schemas.microsoft.com/office/drawing/2014/main" id="{55179999-6BE4-46C2-A67F-B11ED99C4054}"/>
              </a:ext>
            </a:extLst>
          </p:cNvPr>
          <p:cNvGraphicFramePr>
            <a:graphicFrameLocks noGrp="1"/>
          </p:cNvGraphicFramePr>
          <p:nvPr>
            <p:extLst>
              <p:ext uri="{D42A27DB-BD31-4B8C-83A1-F6EECF244321}">
                <p14:modId xmlns:p14="http://schemas.microsoft.com/office/powerpoint/2010/main" val="2277639140"/>
              </p:ext>
            </p:extLst>
          </p:nvPr>
        </p:nvGraphicFramePr>
        <p:xfrm>
          <a:off x="2096204" y="3132328"/>
          <a:ext cx="14399571" cy="5864479"/>
        </p:xfrm>
        <a:graphic>
          <a:graphicData uri="http://schemas.openxmlformats.org/drawingml/2006/table">
            <a:tbl>
              <a:tblPr firstRow="1" bandRow="1">
                <a:tableStyleId>{F5AB1C69-6EDB-4FF4-983F-18BD219EF322}</a:tableStyleId>
              </a:tblPr>
              <a:tblGrid>
                <a:gridCol w="14399571">
                  <a:extLst>
                    <a:ext uri="{9D8B030D-6E8A-4147-A177-3AD203B41FA5}">
                      <a16:colId xmlns:a16="http://schemas.microsoft.com/office/drawing/2014/main" val="1605736765"/>
                    </a:ext>
                  </a:extLst>
                </a:gridCol>
              </a:tblGrid>
              <a:tr h="370840">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PS TT Commons" charset="0"/>
                          <a:ea typeface="PS TT Commons" charset="0"/>
                          <a:cs typeface="PS TT Commons" charset="0"/>
                        </a:rPr>
                        <a:t>Think in terms of the learners’ skills/strategy or performance of the healthcare team or patient outcomes.</a:t>
                      </a:r>
                    </a:p>
                    <a:p>
                      <a:endParaRPr lang="en-US" dirty="0"/>
                    </a:p>
                  </a:txBody>
                  <a:tcPr/>
                </a:tc>
                <a:extLst>
                  <a:ext uri="{0D108BD9-81ED-4DB2-BD59-A6C34878D82A}">
                    <a16:rowId xmlns:a16="http://schemas.microsoft.com/office/drawing/2014/main" val="715102143"/>
                  </a:ext>
                </a:extLst>
              </a:tr>
              <a:tr h="370840">
                <a:tc>
                  <a:txBody>
                    <a:bodyPr/>
                    <a:lstStyle/>
                    <a:p>
                      <a:pPr defTabSz="439502">
                        <a:lnSpc>
                          <a:spcPct val="85000"/>
                        </a:lnSpc>
                        <a:spcBef>
                          <a:spcPct val="0"/>
                        </a:spcBef>
                      </a:pPr>
                      <a:r>
                        <a:rPr lang="en-US" sz="2800" dirty="0"/>
                        <a:t>Increased practice standardization among the team, improved team communication, increased awareness of outcomes, and improvement in care for patients with ___ .</a:t>
                      </a:r>
                    </a:p>
                  </a:txBody>
                  <a:tcPr/>
                </a:tc>
                <a:extLst>
                  <a:ext uri="{0D108BD9-81ED-4DB2-BD59-A6C34878D82A}">
                    <a16:rowId xmlns:a16="http://schemas.microsoft.com/office/drawing/2014/main" val="32914309"/>
                  </a:ext>
                </a:extLst>
              </a:tr>
              <a:tr h="370840">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lang="en-US" sz="2800" dirty="0"/>
                        <a:t>Improved processes and communication among members of team when applying appropriate protocols and algorithms for ____ patients will improve handoffs throughout patient treatment for ______ conditions. </a:t>
                      </a:r>
                    </a:p>
                  </a:txBody>
                  <a:tcPr/>
                </a:tc>
                <a:extLst>
                  <a:ext uri="{0D108BD9-81ED-4DB2-BD59-A6C34878D82A}">
                    <a16:rowId xmlns:a16="http://schemas.microsoft.com/office/drawing/2014/main" val="1911752875"/>
                  </a:ext>
                </a:extLst>
              </a:tr>
              <a:tr h="370840">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lang="en-US" sz="2800" dirty="0"/>
                        <a:t>Develop the most appropriate plan of care for each (specific disease type) patient using evidence- based guidelines.</a:t>
                      </a:r>
                    </a:p>
                  </a:txBody>
                  <a:tcPr/>
                </a:tc>
                <a:extLst>
                  <a:ext uri="{0D108BD9-81ED-4DB2-BD59-A6C34878D82A}">
                    <a16:rowId xmlns:a16="http://schemas.microsoft.com/office/drawing/2014/main" val="2734003432"/>
                  </a:ext>
                </a:extLst>
              </a:tr>
              <a:tr h="370840">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lang="en-US" sz="2800" dirty="0"/>
                        <a:t>Participants will be able to apply new information, treatment protocols, and therapies within their scope of practice for patients with ________.</a:t>
                      </a:r>
                    </a:p>
                    <a:p>
                      <a:pPr marL="0" marR="0" lvl="0" indent="0" algn="l" defTabSz="1371566" rtl="0" eaLnBrk="1" fontAlgn="auto" latinLnBrk="0" hangingPunct="1">
                        <a:lnSpc>
                          <a:spcPct val="100000"/>
                        </a:lnSpc>
                        <a:spcBef>
                          <a:spcPts val="0"/>
                        </a:spcBef>
                        <a:spcAft>
                          <a:spcPts val="0"/>
                        </a:spcAft>
                        <a:buClrTx/>
                        <a:buSzTx/>
                        <a:buFontTx/>
                        <a:buNone/>
                        <a:tabLst/>
                        <a:defRPr/>
                      </a:pPr>
                      <a:endParaRPr lang="en-US" sz="2800" dirty="0"/>
                    </a:p>
                  </a:txBody>
                  <a:tcPr/>
                </a:tc>
                <a:extLst>
                  <a:ext uri="{0D108BD9-81ED-4DB2-BD59-A6C34878D82A}">
                    <a16:rowId xmlns:a16="http://schemas.microsoft.com/office/drawing/2014/main" val="1060491857"/>
                  </a:ext>
                </a:extLst>
              </a:tr>
            </a:tbl>
          </a:graphicData>
        </a:graphic>
      </p:graphicFrame>
    </p:spTree>
    <p:extLst>
      <p:ext uri="{BB962C8B-B14F-4D97-AF65-F5344CB8AC3E}">
        <p14:creationId xmlns:p14="http://schemas.microsoft.com/office/powerpoint/2010/main" val="3620819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9DC0E8-F824-374A-AAC1-C3DB8D61D2B0}"/>
              </a:ext>
            </a:extLst>
          </p:cNvPr>
          <p:cNvSpPr>
            <a:spLocks noGrp="1"/>
          </p:cNvSpPr>
          <p:nvPr>
            <p:ph type="body" sz="quarter" idx="12"/>
          </p:nvPr>
        </p:nvSpPr>
        <p:spPr/>
        <p:txBody>
          <a:bodyPr/>
          <a:lstStyle/>
          <a:p>
            <a:r>
              <a:rPr lang="en-US" dirty="0"/>
              <a:t>Single and Interprofessional Education</a:t>
            </a:r>
          </a:p>
          <a:p>
            <a:r>
              <a:rPr lang="en-US" dirty="0"/>
              <a:t>Practice Gaps</a:t>
            </a:r>
          </a:p>
          <a:p>
            <a:r>
              <a:rPr lang="en-US" dirty="0"/>
              <a:t>Planning Content</a:t>
            </a:r>
          </a:p>
          <a:p>
            <a:r>
              <a:rPr lang="en-US" dirty="0"/>
              <a:t>Learning Objectives</a:t>
            </a:r>
          </a:p>
          <a:p>
            <a:r>
              <a:rPr lang="en-US" dirty="0"/>
              <a:t>Delivering Content</a:t>
            </a:r>
          </a:p>
          <a:p>
            <a:r>
              <a:rPr lang="en-US" dirty="0"/>
              <a:t>Evaluation</a:t>
            </a:r>
          </a:p>
          <a:p>
            <a:r>
              <a:rPr lang="en-US" dirty="0"/>
              <a:t>MOC Process and Requirements </a:t>
            </a:r>
          </a:p>
          <a:p>
            <a:r>
              <a:rPr lang="en-US" dirty="0"/>
              <a:t>Tips for a Successful Application</a:t>
            </a:r>
          </a:p>
          <a:p>
            <a:r>
              <a:rPr lang="en-US" dirty="0"/>
              <a:t>Questions for Accreditation with Commendation</a:t>
            </a:r>
          </a:p>
        </p:txBody>
      </p:sp>
      <p:sp>
        <p:nvSpPr>
          <p:cNvPr id="3" name="Text Placeholder 2">
            <a:extLst>
              <a:ext uri="{FF2B5EF4-FFF2-40B4-BE49-F238E27FC236}">
                <a16:creationId xmlns:a16="http://schemas.microsoft.com/office/drawing/2014/main" id="{636B16A5-F20A-7F4C-A5B8-1419983AB443}"/>
              </a:ext>
            </a:extLst>
          </p:cNvPr>
          <p:cNvSpPr>
            <a:spLocks noGrp="1"/>
          </p:cNvSpPr>
          <p:nvPr>
            <p:ph type="body" sz="quarter" idx="13"/>
          </p:nvPr>
        </p:nvSpPr>
        <p:spPr/>
        <p:txBody>
          <a:bodyPr/>
          <a:lstStyle/>
          <a:p>
            <a:r>
              <a:rPr lang="en-US" dirty="0"/>
              <a:t>Overview</a:t>
            </a:r>
          </a:p>
        </p:txBody>
      </p:sp>
    </p:spTree>
    <p:extLst>
      <p:ext uri="{BB962C8B-B14F-4D97-AF65-F5344CB8AC3E}">
        <p14:creationId xmlns:p14="http://schemas.microsoft.com/office/powerpoint/2010/main" val="1349020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358474" y="856298"/>
            <a:ext cx="14696062" cy="815748"/>
          </a:xfrm>
        </p:spPr>
        <p:txBody>
          <a:bodyPr/>
          <a:lstStyle/>
          <a:p>
            <a:r>
              <a:rPr lang="en-US" dirty="0"/>
              <a:t>Planning Reflective of the Target Audience</a:t>
            </a:r>
          </a:p>
        </p:txBody>
      </p:sp>
      <p:sp>
        <p:nvSpPr>
          <p:cNvPr id="10" name="Shape 9">
            <a:extLst>
              <a:ext uri="{FF2B5EF4-FFF2-40B4-BE49-F238E27FC236}">
                <a16:creationId xmlns:a16="http://schemas.microsoft.com/office/drawing/2014/main" id="{3424DE90-1E06-45D9-895F-A68364FF7ACE}"/>
              </a:ext>
            </a:extLst>
          </p:cNvPr>
          <p:cNvSpPr/>
          <p:nvPr/>
        </p:nvSpPr>
        <p:spPr>
          <a:xfrm>
            <a:off x="840547" y="245681"/>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2385700"/>
              <a:satOff val="-10000"/>
              <a:lumOff val="8235"/>
              <a:alphaOff val="0"/>
            </a:schemeClr>
          </a:fillRef>
          <a:effectRef idx="0">
            <a:schemeClr val="accent4">
              <a:hueOff val="2385700"/>
              <a:satOff val="-10000"/>
              <a:lumOff val="8235"/>
              <a:alphaOff val="0"/>
            </a:schemeClr>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29FE2FC1-AE6A-41AE-9BA5-CE4A48C86034}"/>
              </a:ext>
            </a:extLst>
          </p:cNvPr>
          <p:cNvSpPr/>
          <p:nvPr/>
        </p:nvSpPr>
        <p:spPr>
          <a:xfrm>
            <a:off x="1393632" y="1160894"/>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Plan activity content</a:t>
            </a:r>
          </a:p>
        </p:txBody>
      </p:sp>
      <p:sp>
        <p:nvSpPr>
          <p:cNvPr id="3" name="TextBox 2">
            <a:extLst>
              <a:ext uri="{FF2B5EF4-FFF2-40B4-BE49-F238E27FC236}">
                <a16:creationId xmlns:a16="http://schemas.microsoft.com/office/drawing/2014/main" id="{8DD25CD1-723C-4A13-B052-D13E1FA6B061}"/>
              </a:ext>
            </a:extLst>
          </p:cNvPr>
          <p:cNvSpPr txBox="1"/>
          <p:nvPr/>
        </p:nvSpPr>
        <p:spPr>
          <a:xfrm>
            <a:off x="17447453" y="2571750"/>
            <a:ext cx="15339168" cy="1282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4" name="TextBox 3">
            <a:extLst>
              <a:ext uri="{FF2B5EF4-FFF2-40B4-BE49-F238E27FC236}">
                <a16:creationId xmlns:a16="http://schemas.microsoft.com/office/drawing/2014/main" id="{33B3EC6A-B8AF-4D30-A750-5D902E9FA587}"/>
              </a:ext>
            </a:extLst>
          </p:cNvPr>
          <p:cNvSpPr txBox="1"/>
          <p:nvPr/>
        </p:nvSpPr>
        <p:spPr>
          <a:xfrm>
            <a:off x="3956996" y="8109219"/>
            <a:ext cx="812800" cy="1977147"/>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lang="en-US" sz="3525" dirty="0">
              <a:solidFill>
                <a:srgbClr val="E5E5E5">
                  <a:lumMod val="10000"/>
                </a:srgbClr>
              </a:solidFill>
              <a:latin typeface="PS TT Commons" charset="0"/>
              <a:ea typeface="PS TT Commons" charset="0"/>
              <a:cs typeface="PS TT Commons" charset="0"/>
            </a:endParaRPr>
          </a:p>
        </p:txBody>
      </p:sp>
      <p:graphicFrame>
        <p:nvGraphicFramePr>
          <p:cNvPr id="6" name="Table 5">
            <a:extLst>
              <a:ext uri="{FF2B5EF4-FFF2-40B4-BE49-F238E27FC236}">
                <a16:creationId xmlns:a16="http://schemas.microsoft.com/office/drawing/2014/main" id="{C2884BD8-5084-4379-AE50-9050E7D3741F}"/>
              </a:ext>
            </a:extLst>
          </p:cNvPr>
          <p:cNvGraphicFramePr>
            <a:graphicFrameLocks noGrp="1"/>
          </p:cNvGraphicFramePr>
          <p:nvPr>
            <p:extLst>
              <p:ext uri="{D42A27DB-BD31-4B8C-83A1-F6EECF244321}">
                <p14:modId xmlns:p14="http://schemas.microsoft.com/office/powerpoint/2010/main" val="2045914589"/>
              </p:ext>
            </p:extLst>
          </p:nvPr>
        </p:nvGraphicFramePr>
        <p:xfrm>
          <a:off x="2399472" y="3213100"/>
          <a:ext cx="12192000" cy="5730240"/>
        </p:xfrm>
        <a:graphic>
          <a:graphicData uri="http://schemas.openxmlformats.org/drawingml/2006/table">
            <a:tbl>
              <a:tblPr firstRow="1" bandRow="1">
                <a:tableStyleId>{F5AB1C69-6EDB-4FF4-983F-18BD219EF322}</a:tableStyleId>
              </a:tblPr>
              <a:tblGrid>
                <a:gridCol w="12192000">
                  <a:extLst>
                    <a:ext uri="{9D8B030D-6E8A-4147-A177-3AD203B41FA5}">
                      <a16:colId xmlns:a16="http://schemas.microsoft.com/office/drawing/2014/main" val="4158147543"/>
                    </a:ext>
                  </a:extLst>
                </a:gridCol>
              </a:tblGrid>
              <a:tr h="370840">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PS TT Commons" charset="0"/>
                          <a:ea typeface="PS TT Commons" charset="0"/>
                          <a:cs typeface="PS TT Commons" charset="0"/>
                        </a:rPr>
                        <a:t>Explain how you ensured the activity was planned using a process reflective of the target audience</a:t>
                      </a:r>
                    </a:p>
                    <a:p>
                      <a:endParaRPr lang="en-US" sz="3200" dirty="0"/>
                    </a:p>
                  </a:txBody>
                  <a:tcPr/>
                </a:tc>
                <a:extLst>
                  <a:ext uri="{0D108BD9-81ED-4DB2-BD59-A6C34878D82A}">
                    <a16:rowId xmlns:a16="http://schemas.microsoft.com/office/drawing/2014/main" val="3837095771"/>
                  </a:ext>
                </a:extLst>
              </a:tr>
              <a:tr h="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Use of planners representative of the target audience</a:t>
                      </a:r>
                    </a:p>
                  </a:txBody>
                  <a:tcPr/>
                </a:tc>
                <a:extLst>
                  <a:ext uri="{0D108BD9-81ED-4DB2-BD59-A6C34878D82A}">
                    <a16:rowId xmlns:a16="http://schemas.microsoft.com/office/drawing/2014/main" val="536126968"/>
                  </a:ext>
                </a:extLst>
              </a:tr>
              <a:tr h="37084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Expert opinions</a:t>
                      </a:r>
                    </a:p>
                  </a:txBody>
                  <a:tcPr/>
                </a:tc>
                <a:extLst>
                  <a:ext uri="{0D108BD9-81ED-4DB2-BD59-A6C34878D82A}">
                    <a16:rowId xmlns:a16="http://schemas.microsoft.com/office/drawing/2014/main" val="4240220311"/>
                  </a:ext>
                </a:extLst>
              </a:tr>
              <a:tr h="37084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Evaluation results from previous activities</a:t>
                      </a:r>
                    </a:p>
                  </a:txBody>
                  <a:tcPr/>
                </a:tc>
                <a:extLst>
                  <a:ext uri="{0D108BD9-81ED-4DB2-BD59-A6C34878D82A}">
                    <a16:rowId xmlns:a16="http://schemas.microsoft.com/office/drawing/2014/main" val="58708560"/>
                  </a:ext>
                </a:extLst>
              </a:tr>
              <a:tr h="37084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Focus group/discussions</a:t>
                      </a:r>
                    </a:p>
                  </a:txBody>
                  <a:tcPr/>
                </a:tc>
                <a:extLst>
                  <a:ext uri="{0D108BD9-81ED-4DB2-BD59-A6C34878D82A}">
                    <a16:rowId xmlns:a16="http://schemas.microsoft.com/office/drawing/2014/main" val="2396463669"/>
                  </a:ext>
                </a:extLst>
              </a:tr>
              <a:tr h="37084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Requests from relevant healthcare professional</a:t>
                      </a:r>
                    </a:p>
                  </a:txBody>
                  <a:tcPr/>
                </a:tc>
                <a:extLst>
                  <a:ext uri="{0D108BD9-81ED-4DB2-BD59-A6C34878D82A}">
                    <a16:rowId xmlns:a16="http://schemas.microsoft.com/office/drawing/2014/main" val="3130471127"/>
                  </a:ext>
                </a:extLst>
              </a:tr>
              <a:tr h="37084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Peer reviewed literature</a:t>
                      </a:r>
                    </a:p>
                  </a:txBody>
                  <a:tcPr/>
                </a:tc>
                <a:extLst>
                  <a:ext uri="{0D108BD9-81ED-4DB2-BD59-A6C34878D82A}">
                    <a16:rowId xmlns:a16="http://schemas.microsoft.com/office/drawing/2014/main" val="2506151967"/>
                  </a:ext>
                </a:extLst>
              </a:tr>
              <a:tr h="370840">
                <a:tc>
                  <a:txBody>
                    <a:bodyPr/>
                    <a:lstStyle/>
                    <a:p>
                      <a:pPr marL="342900" marR="0" lvl="0" indent="-3429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Needs assessments and surveys</a:t>
                      </a:r>
                    </a:p>
                  </a:txBody>
                  <a:tcPr/>
                </a:tc>
                <a:extLst>
                  <a:ext uri="{0D108BD9-81ED-4DB2-BD59-A6C34878D82A}">
                    <a16:rowId xmlns:a16="http://schemas.microsoft.com/office/drawing/2014/main" val="114698475"/>
                  </a:ext>
                </a:extLst>
              </a:tr>
            </a:tbl>
          </a:graphicData>
        </a:graphic>
      </p:graphicFrame>
    </p:spTree>
    <p:extLst>
      <p:ext uri="{BB962C8B-B14F-4D97-AF65-F5344CB8AC3E}">
        <p14:creationId xmlns:p14="http://schemas.microsoft.com/office/powerpoint/2010/main" val="2726054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798778" y="856298"/>
            <a:ext cx="15255758" cy="815748"/>
          </a:xfrm>
        </p:spPr>
        <p:txBody>
          <a:bodyPr/>
          <a:lstStyle/>
          <a:p>
            <a:r>
              <a:rPr lang="en-US" dirty="0"/>
              <a:t>What is the best format to deliver planned content?</a:t>
            </a:r>
          </a:p>
        </p:txBody>
      </p:sp>
      <p:sp>
        <p:nvSpPr>
          <p:cNvPr id="10" name="Shape 9">
            <a:extLst>
              <a:ext uri="{FF2B5EF4-FFF2-40B4-BE49-F238E27FC236}">
                <a16:creationId xmlns:a16="http://schemas.microsoft.com/office/drawing/2014/main" id="{3424DE90-1E06-45D9-895F-A68364FF7ACE}"/>
              </a:ext>
            </a:extLst>
          </p:cNvPr>
          <p:cNvSpPr/>
          <p:nvPr/>
        </p:nvSpPr>
        <p:spPr>
          <a:xfrm>
            <a:off x="280851" y="230366"/>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2385700"/>
              <a:satOff val="-10000"/>
              <a:lumOff val="8235"/>
              <a:alphaOff val="0"/>
            </a:schemeClr>
          </a:fillRef>
          <a:effectRef idx="0">
            <a:schemeClr val="accent4">
              <a:hueOff val="2385700"/>
              <a:satOff val="-10000"/>
              <a:lumOff val="8235"/>
              <a:alphaOff val="0"/>
            </a:schemeClr>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29FE2FC1-AE6A-41AE-9BA5-CE4A48C86034}"/>
              </a:ext>
            </a:extLst>
          </p:cNvPr>
          <p:cNvSpPr/>
          <p:nvPr/>
        </p:nvSpPr>
        <p:spPr>
          <a:xfrm>
            <a:off x="987232" y="1190053"/>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Plan activity content</a:t>
            </a:r>
          </a:p>
        </p:txBody>
      </p:sp>
      <p:sp>
        <p:nvSpPr>
          <p:cNvPr id="3" name="TextBox 2">
            <a:extLst>
              <a:ext uri="{FF2B5EF4-FFF2-40B4-BE49-F238E27FC236}">
                <a16:creationId xmlns:a16="http://schemas.microsoft.com/office/drawing/2014/main" id="{8DD25CD1-723C-4A13-B052-D13E1FA6B061}"/>
              </a:ext>
            </a:extLst>
          </p:cNvPr>
          <p:cNvSpPr txBox="1"/>
          <p:nvPr/>
        </p:nvSpPr>
        <p:spPr>
          <a:xfrm>
            <a:off x="1917700" y="3213100"/>
            <a:ext cx="14224000" cy="1282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Most commonly used formats include:</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4" name="TextBox 3">
            <a:extLst>
              <a:ext uri="{FF2B5EF4-FFF2-40B4-BE49-F238E27FC236}">
                <a16:creationId xmlns:a16="http://schemas.microsoft.com/office/drawing/2014/main" id="{33B3EC6A-B8AF-4D30-A750-5D902E9FA587}"/>
              </a:ext>
            </a:extLst>
          </p:cNvPr>
          <p:cNvSpPr txBox="1"/>
          <p:nvPr/>
        </p:nvSpPr>
        <p:spPr>
          <a:xfrm>
            <a:off x="1876232" y="4373652"/>
            <a:ext cx="914400" cy="91440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Courses</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 partial day to multiple day live activities</a:t>
            </a:r>
          </a:p>
          <a:p>
            <a:pPr marL="0" marR="0" indent="0" algn="l" defTabSz="439502" rtl="0" eaLnBrk="1" fontAlgn="auto" latinLnBrk="0" hangingPunct="1">
              <a:lnSpc>
                <a:spcPct val="85000"/>
              </a:lnSpc>
              <a:spcBef>
                <a:spcPct val="0"/>
              </a:spcBef>
              <a:spcAft>
                <a:spcPts val="0"/>
              </a:spcAft>
              <a:buClrTx/>
              <a:buSzTx/>
              <a:buFontTx/>
              <a:buNone/>
              <a:tabLst/>
            </a:pPr>
            <a:r>
              <a:rPr lang="en-US" sz="2800" dirty="0">
                <a:solidFill>
                  <a:srgbClr val="E5E5E5">
                    <a:lumMod val="10000"/>
                  </a:srgbClr>
                </a:solidFill>
                <a:latin typeface="PS TT Commons" charset="0"/>
                <a:ea typeface="PS TT Commons" charset="0"/>
                <a:cs typeface="PS TT Commons" charset="0"/>
              </a:rPr>
              <a:t>Examples: conferences, symposia, workshops</a:t>
            </a:r>
          </a:p>
        </p:txBody>
      </p:sp>
      <p:sp>
        <p:nvSpPr>
          <p:cNvPr id="12" name="TextBox 11">
            <a:extLst>
              <a:ext uri="{FF2B5EF4-FFF2-40B4-BE49-F238E27FC236}">
                <a16:creationId xmlns:a16="http://schemas.microsoft.com/office/drawing/2014/main" id="{545CDFD4-3877-45B5-BC42-08861152DA82}"/>
              </a:ext>
            </a:extLst>
          </p:cNvPr>
          <p:cNvSpPr txBox="1"/>
          <p:nvPr/>
        </p:nvSpPr>
        <p:spPr>
          <a:xfrm>
            <a:off x="1876232" y="6098402"/>
            <a:ext cx="914400" cy="91440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Regularly Scheduled Series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live activities planned for the same </a:t>
            </a:r>
            <a:b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b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audience on a regular schedule</a:t>
            </a:r>
          </a:p>
          <a:p>
            <a:pPr marL="0" marR="0" indent="0" algn="l" defTabSz="439502" rtl="0" eaLnBrk="1" fontAlgn="auto" latinLnBrk="0" hangingPunct="1">
              <a:lnSpc>
                <a:spcPct val="85000"/>
              </a:lnSpc>
              <a:spcBef>
                <a:spcPct val="0"/>
              </a:spcBef>
              <a:spcAft>
                <a:spcPts val="0"/>
              </a:spcAft>
              <a:buClrTx/>
              <a:buSzTx/>
              <a:buFontTx/>
              <a:buNone/>
              <a:tabLst/>
            </a:pPr>
            <a:r>
              <a:rPr lang="en-US" sz="2800" dirty="0">
                <a:solidFill>
                  <a:srgbClr val="E5E5E5">
                    <a:lumMod val="10000"/>
                  </a:srgbClr>
                </a:solidFill>
                <a:latin typeface="PS TT Commons" charset="0"/>
                <a:ea typeface="PS TT Commons" charset="0"/>
                <a:cs typeface="PS TT Commons" charset="0"/>
              </a:rPr>
              <a:t>Examples:  Case conferences, Grand Rounds, Journal Clubs, M&amp;M, Tumor Boards</a:t>
            </a:r>
            <a:endParaRPr kumimoji="0" lang="en-US" sz="28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4" name="TextBox 13">
            <a:extLst>
              <a:ext uri="{FF2B5EF4-FFF2-40B4-BE49-F238E27FC236}">
                <a16:creationId xmlns:a16="http://schemas.microsoft.com/office/drawing/2014/main" id="{69080107-118C-4354-8C1D-9A9E91D7919F}"/>
              </a:ext>
            </a:extLst>
          </p:cNvPr>
          <p:cNvSpPr txBox="1"/>
          <p:nvPr/>
        </p:nvSpPr>
        <p:spPr>
          <a:xfrm>
            <a:off x="1977832" y="8522015"/>
            <a:ext cx="12725400" cy="275592"/>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Enduring Materials </a:t>
            </a: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Internet – asynchronous on-line content the</a:t>
            </a:r>
            <a:b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b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learner accesses at their convenience</a:t>
            </a:r>
            <a:b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br>
            <a:r>
              <a:rPr kumimoji="0" lang="en-US" sz="28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Examples: online courses, podcasts, narrated </a:t>
            </a:r>
            <a:r>
              <a:rPr kumimoji="0" lang="en-US" sz="2800" b="0" i="0" u="none" strike="noStrike" kern="1200" cap="none" spc="0" normalizeH="0" baseline="0" noProof="0" dirty="0" err="1">
                <a:ln>
                  <a:noFill/>
                </a:ln>
                <a:solidFill>
                  <a:srgbClr val="E5E5E5">
                    <a:lumMod val="10000"/>
                  </a:srgbClr>
                </a:solidFill>
                <a:effectLst/>
                <a:uLnTx/>
                <a:uFillTx/>
                <a:latin typeface="PS TT Commons" charset="0"/>
                <a:ea typeface="PS TT Commons" charset="0"/>
                <a:cs typeface="PS TT Commons" charset="0"/>
              </a:rPr>
              <a:t>powerpoints</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5" name="Rectangle: Rounded Corners 4">
            <a:extLst>
              <a:ext uri="{FF2B5EF4-FFF2-40B4-BE49-F238E27FC236}">
                <a16:creationId xmlns:a16="http://schemas.microsoft.com/office/drawing/2014/main" id="{7F0C53A4-04C3-4F17-A5DE-F4D49BBBCACF}"/>
              </a:ext>
            </a:extLst>
          </p:cNvPr>
          <p:cNvSpPr/>
          <p:nvPr/>
        </p:nvSpPr>
        <p:spPr>
          <a:xfrm>
            <a:off x="3314700" y="1892312"/>
            <a:ext cx="13500100" cy="1320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Suggested planning committee discussion question:</a:t>
            </a:r>
          </a:p>
          <a:p>
            <a:pPr algn="ctr"/>
            <a:r>
              <a:rPr lang="en-US" sz="3200" dirty="0"/>
              <a:t>What educational format is the most appropriate for the content and desired results of this activity?</a:t>
            </a:r>
          </a:p>
        </p:txBody>
      </p:sp>
      <p:pic>
        <p:nvPicPr>
          <p:cNvPr id="7" name="Graphic 6" descr="Classroom">
            <a:extLst>
              <a:ext uri="{FF2B5EF4-FFF2-40B4-BE49-F238E27FC236}">
                <a16:creationId xmlns:a16="http://schemas.microsoft.com/office/drawing/2014/main" id="{8C33546E-AD8F-493A-BCCA-9ED9A074D0B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76214" y="4373652"/>
            <a:ext cx="914400" cy="914400"/>
          </a:xfrm>
          <a:prstGeom prst="rect">
            <a:avLst/>
          </a:prstGeom>
        </p:spPr>
      </p:pic>
      <p:pic>
        <p:nvPicPr>
          <p:cNvPr id="9" name="Graphic 8" descr="Daily calendar">
            <a:extLst>
              <a:ext uri="{FF2B5EF4-FFF2-40B4-BE49-F238E27FC236}">
                <a16:creationId xmlns:a16="http://schemas.microsoft.com/office/drawing/2014/main" id="{93FA0872-C6EE-4F63-B082-619F10F34B9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6214" y="5765800"/>
            <a:ext cx="914400" cy="914400"/>
          </a:xfrm>
          <a:prstGeom prst="rect">
            <a:avLst/>
          </a:prstGeom>
        </p:spPr>
      </p:pic>
      <p:pic>
        <p:nvPicPr>
          <p:cNvPr id="15" name="Graphic 14" descr="Programmer">
            <a:extLst>
              <a:ext uri="{FF2B5EF4-FFF2-40B4-BE49-F238E27FC236}">
                <a16:creationId xmlns:a16="http://schemas.microsoft.com/office/drawing/2014/main" id="{85FE814F-81B1-43AC-A854-5ACACEE5525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6214" y="7251700"/>
            <a:ext cx="914400" cy="914400"/>
          </a:xfrm>
          <a:prstGeom prst="rect">
            <a:avLst/>
          </a:prstGeom>
        </p:spPr>
      </p:pic>
      <p:sp>
        <p:nvSpPr>
          <p:cNvPr id="17" name="Rectangle: Rounded Corners 16">
            <a:extLst>
              <a:ext uri="{FF2B5EF4-FFF2-40B4-BE49-F238E27FC236}">
                <a16:creationId xmlns:a16="http://schemas.microsoft.com/office/drawing/2014/main" id="{98CB0900-32EA-416F-B150-4F2DEDB29C22}"/>
              </a:ext>
            </a:extLst>
          </p:cNvPr>
          <p:cNvSpPr/>
          <p:nvPr/>
        </p:nvSpPr>
        <p:spPr>
          <a:xfrm>
            <a:off x="14046200" y="3606800"/>
            <a:ext cx="3733800" cy="55245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FAQ:</a:t>
            </a:r>
          </a:p>
          <a:p>
            <a:pPr algn="ctr"/>
            <a:r>
              <a:rPr lang="en-US" sz="2400" dirty="0">
                <a:solidFill>
                  <a:schemeClr val="tx1"/>
                </a:solidFill>
              </a:rPr>
              <a:t>Can learners receive credit for attending live activities via videoconference?</a:t>
            </a:r>
          </a:p>
          <a:p>
            <a:pPr algn="ctr"/>
            <a:endParaRPr lang="en-US" sz="2400" dirty="0">
              <a:solidFill>
                <a:schemeClr val="tx1"/>
              </a:solidFill>
            </a:endParaRPr>
          </a:p>
          <a:p>
            <a:pPr algn="ctr"/>
            <a:r>
              <a:rPr lang="en-US" sz="2400" b="1" dirty="0">
                <a:solidFill>
                  <a:schemeClr val="tx1"/>
                </a:solidFill>
              </a:rPr>
              <a:t>Yes</a:t>
            </a:r>
            <a:r>
              <a:rPr lang="en-US" sz="2400" dirty="0">
                <a:solidFill>
                  <a:schemeClr val="tx1"/>
                </a:solidFill>
              </a:rPr>
              <a:t>, if the learners at the remote location are able to fully participate in discussions, ask questions, and receive answers.</a:t>
            </a:r>
          </a:p>
        </p:txBody>
      </p:sp>
    </p:spTree>
    <p:extLst>
      <p:ext uri="{BB962C8B-B14F-4D97-AF65-F5344CB8AC3E}">
        <p14:creationId xmlns:p14="http://schemas.microsoft.com/office/powerpoint/2010/main" val="2673549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A3690EEE-AAFF-42C9-AF31-3F1AFBB7B1DF}"/>
              </a:ext>
            </a:extLst>
          </p:cNvPr>
          <p:cNvCxnSpPr>
            <a:cxnSpLocks/>
          </p:cNvCxnSpPr>
          <p:nvPr/>
        </p:nvCxnSpPr>
        <p:spPr>
          <a:xfrm>
            <a:off x="862029" y="3937000"/>
            <a:ext cx="73167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669A2B5-7E89-416A-B5AD-5AD689C0B88B}"/>
              </a:ext>
            </a:extLst>
          </p:cNvPr>
          <p:cNvCxnSpPr>
            <a:cxnSpLocks/>
          </p:cNvCxnSpPr>
          <p:nvPr/>
        </p:nvCxnSpPr>
        <p:spPr>
          <a:xfrm>
            <a:off x="7009614" y="4597400"/>
            <a:ext cx="1066878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A25A820B-4498-4608-B4EA-B7B04D02EBDE}"/>
              </a:ext>
            </a:extLst>
          </p:cNvPr>
          <p:cNvCxnSpPr/>
          <p:nvPr/>
        </p:nvCxnSpPr>
        <p:spPr>
          <a:xfrm>
            <a:off x="862029" y="4597400"/>
            <a:ext cx="68341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45288DAC-4CCD-498A-98DB-1DA93451BFA1}"/>
              </a:ext>
            </a:extLst>
          </p:cNvPr>
          <p:cNvCxnSpPr/>
          <p:nvPr/>
        </p:nvCxnSpPr>
        <p:spPr>
          <a:xfrm>
            <a:off x="862029" y="5244739"/>
            <a:ext cx="68341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3E8786DB-1005-4268-961D-5EB891A78186}"/>
              </a:ext>
            </a:extLst>
          </p:cNvPr>
          <p:cNvCxnSpPr/>
          <p:nvPr/>
        </p:nvCxnSpPr>
        <p:spPr>
          <a:xfrm>
            <a:off x="862029" y="7731841"/>
            <a:ext cx="68341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12AF22FA-AC90-4174-AE67-9BF5771B773F}"/>
              </a:ext>
            </a:extLst>
          </p:cNvPr>
          <p:cNvCxnSpPr/>
          <p:nvPr/>
        </p:nvCxnSpPr>
        <p:spPr>
          <a:xfrm>
            <a:off x="987232" y="6565900"/>
            <a:ext cx="6834171"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422642" y="856298"/>
            <a:ext cx="15255758" cy="815748"/>
          </a:xfrm>
        </p:spPr>
        <p:txBody>
          <a:bodyPr/>
          <a:lstStyle/>
          <a:p>
            <a:r>
              <a:rPr lang="en-US" dirty="0"/>
              <a:t>Consider Active vs. Passive Learning</a:t>
            </a:r>
          </a:p>
        </p:txBody>
      </p:sp>
      <p:sp>
        <p:nvSpPr>
          <p:cNvPr id="10" name="Shape 9">
            <a:extLst>
              <a:ext uri="{FF2B5EF4-FFF2-40B4-BE49-F238E27FC236}">
                <a16:creationId xmlns:a16="http://schemas.microsoft.com/office/drawing/2014/main" id="{3424DE90-1E06-45D9-895F-A68364FF7ACE}"/>
              </a:ext>
            </a:extLst>
          </p:cNvPr>
          <p:cNvSpPr/>
          <p:nvPr/>
        </p:nvSpPr>
        <p:spPr>
          <a:xfrm>
            <a:off x="280851" y="230366"/>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2385700"/>
              <a:satOff val="-10000"/>
              <a:lumOff val="8235"/>
              <a:alphaOff val="0"/>
            </a:schemeClr>
          </a:fillRef>
          <a:effectRef idx="0">
            <a:schemeClr val="accent4">
              <a:hueOff val="2385700"/>
              <a:satOff val="-10000"/>
              <a:lumOff val="8235"/>
              <a:alphaOff val="0"/>
            </a:schemeClr>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29FE2FC1-AE6A-41AE-9BA5-CE4A48C86034}"/>
              </a:ext>
            </a:extLst>
          </p:cNvPr>
          <p:cNvSpPr/>
          <p:nvPr/>
        </p:nvSpPr>
        <p:spPr>
          <a:xfrm>
            <a:off x="987232" y="1190053"/>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Plan activity content</a:t>
            </a:r>
          </a:p>
        </p:txBody>
      </p:sp>
      <p:graphicFrame>
        <p:nvGraphicFramePr>
          <p:cNvPr id="8" name="Diagram 7">
            <a:extLst>
              <a:ext uri="{FF2B5EF4-FFF2-40B4-BE49-F238E27FC236}">
                <a16:creationId xmlns:a16="http://schemas.microsoft.com/office/drawing/2014/main" id="{199ED77B-CCB1-4C7D-BE8E-C741FA3EA695}"/>
              </a:ext>
            </a:extLst>
          </p:cNvPr>
          <p:cNvGraphicFramePr/>
          <p:nvPr>
            <p:extLst>
              <p:ext uri="{D42A27DB-BD31-4B8C-83A1-F6EECF244321}">
                <p14:modId xmlns:p14="http://schemas.microsoft.com/office/powerpoint/2010/main" val="1767716212"/>
              </p:ext>
            </p:extLst>
          </p:nvPr>
        </p:nvGraphicFramePr>
        <p:xfrm>
          <a:off x="3733800" y="2094778"/>
          <a:ext cx="11290300" cy="6909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389C820B-E662-4BF4-8C29-B73D1BE11FDE}"/>
              </a:ext>
            </a:extLst>
          </p:cNvPr>
          <p:cNvSpPr txBox="1"/>
          <p:nvPr/>
        </p:nvSpPr>
        <p:spPr>
          <a:xfrm>
            <a:off x="11938000" y="2748420"/>
            <a:ext cx="4927600" cy="62978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6" name="TextBox 15">
            <a:extLst>
              <a:ext uri="{FF2B5EF4-FFF2-40B4-BE49-F238E27FC236}">
                <a16:creationId xmlns:a16="http://schemas.microsoft.com/office/drawing/2014/main" id="{D780E4E5-D747-461E-B431-D381DA9EA3AC}"/>
              </a:ext>
            </a:extLst>
          </p:cNvPr>
          <p:cNvSpPr txBox="1"/>
          <p:nvPr/>
        </p:nvSpPr>
        <p:spPr>
          <a:xfrm>
            <a:off x="11806136" y="4826000"/>
            <a:ext cx="6248400" cy="10033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People are able to:</a:t>
            </a:r>
          </a:p>
          <a:p>
            <a:pPr marL="0" marR="0" indent="0" algn="l" defTabSz="439502" rtl="0" eaLnBrk="1" fontAlgn="auto" latinLnBrk="0" hangingPunct="1">
              <a:lnSpc>
                <a:spcPct val="85000"/>
              </a:lnSpc>
              <a:spcBef>
                <a:spcPct val="0"/>
              </a:spcBef>
              <a:spcAft>
                <a:spcPts val="0"/>
              </a:spcAft>
              <a:buClrTx/>
              <a:buSzTx/>
              <a:buFontTx/>
              <a:buNone/>
              <a:tabLst/>
            </a:pPr>
            <a:endParaRPr lang="en-US" sz="3525" dirty="0">
              <a:solidFill>
                <a:srgbClr val="E5E5E5">
                  <a:lumMod val="10000"/>
                </a:srgbClr>
              </a:solidFill>
              <a:latin typeface="PS TT Commons" charset="0"/>
              <a:ea typeface="PS TT Commons" charset="0"/>
              <a:cs typeface="PS TT Commons" charset="0"/>
            </a:endParaRPr>
          </a:p>
          <a:p>
            <a:pPr marL="0" marR="0" indent="0" algn="l" defTabSz="439502" rtl="0" eaLnBrk="1" fontAlgn="auto" latinLnBrk="0" hangingPunct="1">
              <a:lnSpc>
                <a:spcPct val="85000"/>
              </a:lnSpc>
              <a:spcBef>
                <a:spcPct val="0"/>
              </a:spcBef>
              <a:spcAft>
                <a:spcPts val="0"/>
              </a:spcAft>
              <a:buClrTx/>
              <a:buSzTx/>
              <a:buFontTx/>
              <a:buNone/>
              <a:tabLst/>
            </a:pPr>
            <a:r>
              <a:rPr lang="en-US" sz="3525" dirty="0">
                <a:solidFill>
                  <a:srgbClr val="E5E5E5">
                    <a:lumMod val="10000"/>
                  </a:srgbClr>
                </a:solidFill>
                <a:latin typeface="PS TT Commons" charset="0"/>
                <a:ea typeface="PS TT Commons" charset="0"/>
                <a:cs typeface="PS TT Commons" charset="0"/>
              </a:rPr>
              <a:t>Define, list, describe, explain</a:t>
            </a:r>
          </a:p>
          <a:p>
            <a:pPr marL="0" marR="0" indent="0" algn="l" defTabSz="439502" rtl="0" eaLnBrk="1" fontAlgn="auto" latinLnBrk="0" hangingPunct="1">
              <a:lnSpc>
                <a:spcPct val="85000"/>
              </a:lnSpc>
              <a:spcBef>
                <a:spcPct val="0"/>
              </a:spcBef>
              <a:spcAft>
                <a:spcPts val="0"/>
              </a:spcAft>
              <a:buClrTx/>
              <a:buSzTx/>
              <a:buFontTx/>
              <a:buNone/>
              <a:tabLst/>
            </a:pPr>
            <a:endParaRPr lang="en-US" sz="3525" dirty="0">
              <a:solidFill>
                <a:srgbClr val="E5E5E5">
                  <a:lumMod val="10000"/>
                </a:srgbClr>
              </a:solidFill>
              <a:latin typeface="PS TT Commons" charset="0"/>
              <a:ea typeface="PS TT Commons" charset="0"/>
              <a:cs typeface="PS TT Commons" charset="0"/>
            </a:endParaRPr>
          </a:p>
          <a:p>
            <a:pPr marL="0" marR="0" indent="0" algn="l" defTabSz="439502" rtl="0" eaLnBrk="1" fontAlgn="auto" latinLnBrk="0" hangingPunct="1">
              <a:lnSpc>
                <a:spcPct val="85000"/>
              </a:lnSpc>
              <a:spcBef>
                <a:spcPct val="0"/>
              </a:spcBef>
              <a:spcAft>
                <a:spcPts val="0"/>
              </a:spcAft>
              <a:buClrTx/>
              <a:buSzTx/>
              <a:buFontTx/>
              <a:buNone/>
              <a:tabLst/>
            </a:pPr>
            <a:endParaRPr lang="en-US" sz="3525" dirty="0">
              <a:solidFill>
                <a:srgbClr val="E5E5E5">
                  <a:lumMod val="10000"/>
                </a:srgbClr>
              </a:solidFill>
              <a:latin typeface="PS TT Commons" charset="0"/>
              <a:ea typeface="PS TT Commons" charset="0"/>
              <a:cs typeface="PS TT Commons" charset="0"/>
            </a:endParaRPr>
          </a:p>
          <a:p>
            <a:pPr marL="0" marR="0" indent="0" algn="l" defTabSz="439502" rtl="0" eaLnBrk="1" fontAlgn="auto" latinLnBrk="0" hangingPunct="1">
              <a:lnSpc>
                <a:spcPct val="85000"/>
              </a:lnSpc>
              <a:spcBef>
                <a:spcPct val="0"/>
              </a:spcBef>
              <a:spcAft>
                <a:spcPts val="0"/>
              </a:spcAft>
              <a:buClrTx/>
              <a:buSzTx/>
              <a:buFontTx/>
              <a:buNone/>
              <a:tabLst/>
            </a:pPr>
            <a:r>
              <a:rPr lang="en-US" sz="3525" dirty="0">
                <a:solidFill>
                  <a:srgbClr val="E5E5E5">
                    <a:lumMod val="10000"/>
                  </a:srgbClr>
                </a:solidFill>
                <a:latin typeface="PS TT Commons" charset="0"/>
                <a:ea typeface="PS TT Commons" charset="0"/>
                <a:cs typeface="PS TT Commons" charset="0"/>
              </a:rPr>
              <a:t>      Demonstrate, apply, practice</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8" name="TextBox 17">
            <a:extLst>
              <a:ext uri="{FF2B5EF4-FFF2-40B4-BE49-F238E27FC236}">
                <a16:creationId xmlns:a16="http://schemas.microsoft.com/office/drawing/2014/main" id="{6B14FEBF-5D67-48A6-B776-BD3A529FF7A6}"/>
              </a:ext>
            </a:extLst>
          </p:cNvPr>
          <p:cNvSpPr txBox="1"/>
          <p:nvPr/>
        </p:nvSpPr>
        <p:spPr>
          <a:xfrm>
            <a:off x="13169900" y="6057900"/>
            <a:ext cx="4508500" cy="16383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9" name="TextBox 18">
            <a:extLst>
              <a:ext uri="{FF2B5EF4-FFF2-40B4-BE49-F238E27FC236}">
                <a16:creationId xmlns:a16="http://schemas.microsoft.com/office/drawing/2014/main" id="{B8C53B06-3934-457D-94EC-362217012D9C}"/>
              </a:ext>
            </a:extLst>
          </p:cNvPr>
          <p:cNvSpPr txBox="1"/>
          <p:nvPr/>
        </p:nvSpPr>
        <p:spPr>
          <a:xfrm>
            <a:off x="14401800" y="5569307"/>
            <a:ext cx="4508500" cy="2480034"/>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Analyze, define, </a:t>
            </a:r>
            <a:b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b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create, evaluate</a:t>
            </a:r>
          </a:p>
        </p:txBody>
      </p:sp>
      <p:graphicFrame>
        <p:nvGraphicFramePr>
          <p:cNvPr id="20" name="Table 19">
            <a:extLst>
              <a:ext uri="{FF2B5EF4-FFF2-40B4-BE49-F238E27FC236}">
                <a16:creationId xmlns:a16="http://schemas.microsoft.com/office/drawing/2014/main" id="{298E8E5C-5043-4AA5-992D-E4C0581242B7}"/>
              </a:ext>
            </a:extLst>
          </p:cNvPr>
          <p:cNvGraphicFramePr>
            <a:graphicFrameLocks noGrp="1"/>
          </p:cNvGraphicFramePr>
          <p:nvPr>
            <p:extLst>
              <p:ext uri="{D42A27DB-BD31-4B8C-83A1-F6EECF244321}">
                <p14:modId xmlns:p14="http://schemas.microsoft.com/office/powerpoint/2010/main" val="2217132623"/>
              </p:ext>
            </p:extLst>
          </p:nvPr>
        </p:nvGraphicFramePr>
        <p:xfrm>
          <a:off x="1605764" y="3378200"/>
          <a:ext cx="4256072" cy="6438900"/>
        </p:xfrm>
        <a:graphic>
          <a:graphicData uri="http://schemas.openxmlformats.org/drawingml/2006/table">
            <a:tbl>
              <a:tblPr firstRow="1" bandRow="1">
                <a:tableStyleId>{2D5ABB26-0587-4C30-8999-92F81FD0307C}</a:tableStyleId>
              </a:tblPr>
              <a:tblGrid>
                <a:gridCol w="4256072">
                  <a:extLst>
                    <a:ext uri="{9D8B030D-6E8A-4147-A177-3AD203B41FA5}">
                      <a16:colId xmlns:a16="http://schemas.microsoft.com/office/drawing/2014/main" val="2196626701"/>
                    </a:ext>
                  </a:extLst>
                </a:gridCol>
              </a:tblGrid>
              <a:tr h="370840">
                <a:tc>
                  <a:txBody>
                    <a:bodyPr/>
                    <a:lstStyle/>
                    <a:p>
                      <a:r>
                        <a:rPr lang="en-US" dirty="0"/>
                        <a:t>10% of what they read</a:t>
                      </a:r>
                    </a:p>
                    <a:p>
                      <a:endParaRPr lang="en-US" sz="1400" dirty="0"/>
                    </a:p>
                    <a:p>
                      <a:r>
                        <a:rPr lang="en-US" dirty="0"/>
                        <a:t>20% of what they hear</a:t>
                      </a:r>
                    </a:p>
                    <a:p>
                      <a:endParaRPr lang="en-US" sz="1000" dirty="0"/>
                    </a:p>
                    <a:p>
                      <a:r>
                        <a:rPr lang="en-US" dirty="0"/>
                        <a:t>30% of what they see</a:t>
                      </a:r>
                    </a:p>
                    <a:p>
                      <a:endParaRPr lang="en-US" sz="1200" dirty="0"/>
                    </a:p>
                  </a:txBody>
                  <a:tcPr/>
                </a:tc>
                <a:extLst>
                  <a:ext uri="{0D108BD9-81ED-4DB2-BD59-A6C34878D82A}">
                    <a16:rowId xmlns:a16="http://schemas.microsoft.com/office/drawing/2014/main" val="3335956845"/>
                  </a:ext>
                </a:extLst>
              </a:tr>
              <a:tr h="370840">
                <a:tc>
                  <a:txBody>
                    <a:bodyPr/>
                    <a:lstStyle/>
                    <a:p>
                      <a:r>
                        <a:rPr lang="en-US" dirty="0"/>
                        <a:t>50% of what they </a:t>
                      </a:r>
                      <a:br>
                        <a:rPr lang="en-US" dirty="0"/>
                      </a:br>
                      <a:r>
                        <a:rPr lang="en-US" dirty="0"/>
                        <a:t>see &amp; hear</a:t>
                      </a:r>
                    </a:p>
                    <a:p>
                      <a:endParaRPr lang="en-US" dirty="0"/>
                    </a:p>
                    <a:p>
                      <a:endParaRPr lang="en-US" sz="1600" dirty="0"/>
                    </a:p>
                  </a:txBody>
                  <a:tcPr/>
                </a:tc>
                <a:extLst>
                  <a:ext uri="{0D108BD9-81ED-4DB2-BD59-A6C34878D82A}">
                    <a16:rowId xmlns:a16="http://schemas.microsoft.com/office/drawing/2014/main" val="848565306"/>
                  </a:ext>
                </a:extLst>
              </a:tr>
              <a:tr h="370840">
                <a:tc>
                  <a:txBody>
                    <a:bodyPr/>
                    <a:lstStyle/>
                    <a:p>
                      <a:r>
                        <a:rPr lang="en-US" dirty="0"/>
                        <a:t>70% of what they </a:t>
                      </a:r>
                      <a:br>
                        <a:rPr lang="en-US" dirty="0"/>
                      </a:br>
                      <a:r>
                        <a:rPr lang="en-US" dirty="0"/>
                        <a:t>say &amp; write</a:t>
                      </a:r>
                    </a:p>
                    <a:p>
                      <a:endParaRPr lang="en-US" sz="1050" dirty="0"/>
                    </a:p>
                  </a:txBody>
                  <a:tcPr/>
                </a:tc>
                <a:extLst>
                  <a:ext uri="{0D108BD9-81ED-4DB2-BD59-A6C34878D82A}">
                    <a16:rowId xmlns:a16="http://schemas.microsoft.com/office/drawing/2014/main" val="305201218"/>
                  </a:ext>
                </a:extLst>
              </a:tr>
              <a:tr h="370840">
                <a:tc>
                  <a:txBody>
                    <a:bodyPr/>
                    <a:lstStyle/>
                    <a:p>
                      <a:r>
                        <a:rPr lang="en-US" dirty="0"/>
                        <a:t>90% of what they </a:t>
                      </a:r>
                      <a:br>
                        <a:rPr lang="en-US" dirty="0"/>
                      </a:br>
                      <a:r>
                        <a:rPr lang="en-US" dirty="0"/>
                        <a:t>do</a:t>
                      </a:r>
                    </a:p>
                  </a:txBody>
                  <a:tcPr/>
                </a:tc>
                <a:extLst>
                  <a:ext uri="{0D108BD9-81ED-4DB2-BD59-A6C34878D82A}">
                    <a16:rowId xmlns:a16="http://schemas.microsoft.com/office/drawing/2014/main" val="831469966"/>
                  </a:ext>
                </a:extLst>
              </a:tr>
              <a:tr h="370840">
                <a:tc>
                  <a:txBody>
                    <a:bodyPr/>
                    <a:lstStyle/>
                    <a:p>
                      <a:endParaRPr lang="en-US"/>
                    </a:p>
                  </a:txBody>
                  <a:tcPr/>
                </a:tc>
                <a:extLst>
                  <a:ext uri="{0D108BD9-81ED-4DB2-BD59-A6C34878D82A}">
                    <a16:rowId xmlns:a16="http://schemas.microsoft.com/office/drawing/2014/main" val="1491216995"/>
                  </a:ext>
                </a:extLst>
              </a:tr>
              <a:tr h="370840">
                <a:tc>
                  <a:txBody>
                    <a:bodyPr/>
                    <a:lstStyle/>
                    <a:p>
                      <a:endParaRPr lang="en-US" dirty="0"/>
                    </a:p>
                  </a:txBody>
                  <a:tcPr/>
                </a:tc>
                <a:extLst>
                  <a:ext uri="{0D108BD9-81ED-4DB2-BD59-A6C34878D82A}">
                    <a16:rowId xmlns:a16="http://schemas.microsoft.com/office/drawing/2014/main" val="4021039961"/>
                  </a:ext>
                </a:extLst>
              </a:tr>
            </a:tbl>
          </a:graphicData>
        </a:graphic>
      </p:graphicFrame>
      <p:sp>
        <p:nvSpPr>
          <p:cNvPr id="25" name="TextBox 24">
            <a:extLst>
              <a:ext uri="{FF2B5EF4-FFF2-40B4-BE49-F238E27FC236}">
                <a16:creationId xmlns:a16="http://schemas.microsoft.com/office/drawing/2014/main" id="{1D184000-5508-4D15-B92F-81022C510DC3}"/>
              </a:ext>
            </a:extLst>
          </p:cNvPr>
          <p:cNvSpPr txBox="1"/>
          <p:nvPr/>
        </p:nvSpPr>
        <p:spPr>
          <a:xfrm>
            <a:off x="1689805" y="2565390"/>
            <a:ext cx="3640122" cy="716418"/>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People remember:</a:t>
            </a:r>
          </a:p>
        </p:txBody>
      </p:sp>
      <p:cxnSp>
        <p:nvCxnSpPr>
          <p:cNvPr id="28" name="Straight Connector 27">
            <a:extLst>
              <a:ext uri="{FF2B5EF4-FFF2-40B4-BE49-F238E27FC236}">
                <a16:creationId xmlns:a16="http://schemas.microsoft.com/office/drawing/2014/main" id="{A448090A-98D2-420F-8F12-BDB7C31A6342}"/>
              </a:ext>
            </a:extLst>
          </p:cNvPr>
          <p:cNvCxnSpPr/>
          <p:nvPr/>
        </p:nvCxnSpPr>
        <p:spPr>
          <a:xfrm>
            <a:off x="11415643" y="6565900"/>
            <a:ext cx="6834171"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59784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619500" y="856298"/>
            <a:ext cx="14435036" cy="815748"/>
          </a:xfrm>
        </p:spPr>
        <p:txBody>
          <a:bodyPr/>
          <a:lstStyle/>
          <a:p>
            <a:r>
              <a:rPr lang="en-US" dirty="0"/>
              <a:t>Learner Engagement Strategies</a:t>
            </a:r>
          </a:p>
        </p:txBody>
      </p:sp>
      <p:sp>
        <p:nvSpPr>
          <p:cNvPr id="10" name="Shape 9">
            <a:extLst>
              <a:ext uri="{FF2B5EF4-FFF2-40B4-BE49-F238E27FC236}">
                <a16:creationId xmlns:a16="http://schemas.microsoft.com/office/drawing/2014/main" id="{3424DE90-1E06-45D9-895F-A68364FF7ACE}"/>
              </a:ext>
            </a:extLst>
          </p:cNvPr>
          <p:cNvSpPr/>
          <p:nvPr/>
        </p:nvSpPr>
        <p:spPr>
          <a:xfrm>
            <a:off x="331651" y="252996"/>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2385700"/>
              <a:satOff val="-10000"/>
              <a:lumOff val="8235"/>
              <a:alphaOff val="0"/>
            </a:schemeClr>
          </a:fillRef>
          <a:effectRef idx="0">
            <a:schemeClr val="accent4">
              <a:hueOff val="2385700"/>
              <a:satOff val="-10000"/>
              <a:lumOff val="8235"/>
              <a:alphaOff val="0"/>
            </a:schemeClr>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29FE2FC1-AE6A-41AE-9BA5-CE4A48C86034}"/>
              </a:ext>
            </a:extLst>
          </p:cNvPr>
          <p:cNvSpPr/>
          <p:nvPr/>
        </p:nvSpPr>
        <p:spPr>
          <a:xfrm>
            <a:off x="987232" y="1190053"/>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Plan activity content</a:t>
            </a:r>
          </a:p>
        </p:txBody>
      </p:sp>
      <p:sp>
        <p:nvSpPr>
          <p:cNvPr id="3" name="TextBox 2">
            <a:extLst>
              <a:ext uri="{FF2B5EF4-FFF2-40B4-BE49-F238E27FC236}">
                <a16:creationId xmlns:a16="http://schemas.microsoft.com/office/drawing/2014/main" id="{8DD25CD1-723C-4A13-B052-D13E1FA6B061}"/>
              </a:ext>
            </a:extLst>
          </p:cNvPr>
          <p:cNvSpPr txBox="1"/>
          <p:nvPr/>
        </p:nvSpPr>
        <p:spPr>
          <a:xfrm>
            <a:off x="4450679" y="2324100"/>
            <a:ext cx="12618121" cy="1282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Incorporating Active Learning Strategies and learner assessment will help you to assess if the activity addressed the problem you intended it to.</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21" name="Shape 20">
            <a:extLst>
              <a:ext uri="{FF2B5EF4-FFF2-40B4-BE49-F238E27FC236}">
                <a16:creationId xmlns:a16="http://schemas.microsoft.com/office/drawing/2014/main" id="{7E0B4FA3-8E8E-43BF-8A17-94063B857F30}"/>
              </a:ext>
            </a:extLst>
          </p:cNvPr>
          <p:cNvSpPr/>
          <p:nvPr/>
        </p:nvSpPr>
        <p:spPr>
          <a:xfrm flipH="1">
            <a:off x="1650554" y="1161821"/>
            <a:ext cx="2342925" cy="2518054"/>
          </a:xfrm>
          <a:prstGeom prst="leftCircularArrow">
            <a:avLst>
              <a:gd name="adj1" fmla="val 10980"/>
              <a:gd name="adj2" fmla="val 1142322"/>
              <a:gd name="adj3" fmla="val 6300000"/>
              <a:gd name="adj4" fmla="val 18900000"/>
              <a:gd name="adj5" fmla="val 12500"/>
            </a:avLst>
          </a:prstGeom>
          <a:solidFill>
            <a:schemeClr val="accent2"/>
          </a:solidFill>
        </p:spPr>
        <p:style>
          <a:lnRef idx="2">
            <a:schemeClr val="lt1">
              <a:hueOff val="0"/>
              <a:satOff val="0"/>
              <a:lumOff val="0"/>
              <a:alphaOff val="0"/>
            </a:schemeClr>
          </a:lnRef>
          <a:fillRef idx="1">
            <a:schemeClr val="accent4">
              <a:hueOff val="7157099"/>
              <a:satOff val="-30001"/>
              <a:lumOff val="24706"/>
              <a:alphaOff val="0"/>
            </a:schemeClr>
          </a:fillRef>
          <a:effectRef idx="0">
            <a:schemeClr val="accent4">
              <a:hueOff val="7157099"/>
              <a:satOff val="-30001"/>
              <a:lumOff val="24706"/>
              <a:alphaOff val="0"/>
            </a:schemeClr>
          </a:effectRef>
          <a:fontRef idx="minor">
            <a:schemeClr val="lt1"/>
          </a:fontRef>
        </p:style>
        <p:txBody>
          <a:bodyPr/>
          <a:lstStyle/>
          <a:p>
            <a:endParaRPr lang="en-US"/>
          </a:p>
        </p:txBody>
      </p:sp>
      <p:sp>
        <p:nvSpPr>
          <p:cNvPr id="22" name="Freeform: Shape 21">
            <a:extLst>
              <a:ext uri="{FF2B5EF4-FFF2-40B4-BE49-F238E27FC236}">
                <a16:creationId xmlns:a16="http://schemas.microsoft.com/office/drawing/2014/main" id="{B9E2A8B7-2782-4294-8103-32EECC0C84A8}"/>
              </a:ext>
            </a:extLst>
          </p:cNvPr>
          <p:cNvSpPr/>
          <p:nvPr/>
        </p:nvSpPr>
        <p:spPr>
          <a:xfrm>
            <a:off x="2107754" y="1983431"/>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Deliver content</a:t>
            </a:r>
          </a:p>
        </p:txBody>
      </p:sp>
      <p:graphicFrame>
        <p:nvGraphicFramePr>
          <p:cNvPr id="19" name="Table 18">
            <a:extLst>
              <a:ext uri="{FF2B5EF4-FFF2-40B4-BE49-F238E27FC236}">
                <a16:creationId xmlns:a16="http://schemas.microsoft.com/office/drawing/2014/main" id="{26DFF4BF-9335-476A-80BC-019EE075034C}"/>
              </a:ext>
            </a:extLst>
          </p:cNvPr>
          <p:cNvGraphicFramePr>
            <a:graphicFrameLocks noGrp="1"/>
          </p:cNvGraphicFramePr>
          <p:nvPr>
            <p:extLst>
              <p:ext uri="{D42A27DB-BD31-4B8C-83A1-F6EECF244321}">
                <p14:modId xmlns:p14="http://schemas.microsoft.com/office/powerpoint/2010/main" val="3947772018"/>
              </p:ext>
            </p:extLst>
          </p:nvPr>
        </p:nvGraphicFramePr>
        <p:xfrm>
          <a:off x="1155700" y="3718404"/>
          <a:ext cx="16002000" cy="5468663"/>
        </p:xfrm>
        <a:graphic>
          <a:graphicData uri="http://schemas.openxmlformats.org/drawingml/2006/table">
            <a:tbl>
              <a:tblPr firstRow="1" bandRow="1">
                <a:tableStyleId>{F5AB1C69-6EDB-4FF4-983F-18BD219EF322}</a:tableStyleId>
              </a:tblPr>
              <a:tblGrid>
                <a:gridCol w="2298700">
                  <a:extLst>
                    <a:ext uri="{9D8B030D-6E8A-4147-A177-3AD203B41FA5}">
                      <a16:colId xmlns:a16="http://schemas.microsoft.com/office/drawing/2014/main" val="1448326917"/>
                    </a:ext>
                  </a:extLst>
                </a:gridCol>
                <a:gridCol w="2527300">
                  <a:extLst>
                    <a:ext uri="{9D8B030D-6E8A-4147-A177-3AD203B41FA5}">
                      <a16:colId xmlns:a16="http://schemas.microsoft.com/office/drawing/2014/main" val="631674687"/>
                    </a:ext>
                  </a:extLst>
                </a:gridCol>
                <a:gridCol w="11176000">
                  <a:extLst>
                    <a:ext uri="{9D8B030D-6E8A-4147-A177-3AD203B41FA5}">
                      <a16:colId xmlns:a16="http://schemas.microsoft.com/office/drawing/2014/main" val="3589471760"/>
                    </a:ext>
                  </a:extLst>
                </a:gridCol>
              </a:tblGrid>
              <a:tr h="1079543">
                <a:tc gridSpan="2">
                  <a:txBody>
                    <a:bodyPr/>
                    <a:lstStyle/>
                    <a:p>
                      <a:pPr algn="ctr"/>
                      <a:r>
                        <a:rPr lang="en-US" dirty="0"/>
                        <a:t>Educational need type the activity will address</a:t>
                      </a:r>
                    </a:p>
                  </a:txBody>
                  <a:tcPr/>
                </a:tc>
                <a:tc hMerge="1">
                  <a:txBody>
                    <a:bodyPr/>
                    <a:lstStyle/>
                    <a:p>
                      <a:endParaRPr lang="en-US" dirty="0"/>
                    </a:p>
                  </a:txBody>
                  <a:tcPr/>
                </a:tc>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lang="en-US" dirty="0"/>
                        <a:t>Suggested active learning techniques</a:t>
                      </a:r>
                    </a:p>
                    <a:p>
                      <a:endParaRPr lang="en-US" dirty="0"/>
                    </a:p>
                  </a:txBody>
                  <a:tcPr/>
                </a:tc>
                <a:extLst>
                  <a:ext uri="{0D108BD9-81ED-4DB2-BD59-A6C34878D82A}">
                    <a16:rowId xmlns:a16="http://schemas.microsoft.com/office/drawing/2014/main" val="2179274559"/>
                  </a:ext>
                </a:extLst>
              </a:tr>
              <a:tr h="1079543">
                <a:tc>
                  <a:txBody>
                    <a:bodyPr/>
                    <a:lstStyle/>
                    <a:p>
                      <a:endParaRPr lang="en-US" dirty="0"/>
                    </a:p>
                  </a:txBody>
                  <a:tcPr/>
                </a:tc>
                <a:tc>
                  <a:txBody>
                    <a:bodyPr/>
                    <a:lstStyle/>
                    <a:p>
                      <a:endParaRPr lang="en-US" b="1" dirty="0"/>
                    </a:p>
                    <a:p>
                      <a:r>
                        <a:rPr lang="en-US" b="1" dirty="0"/>
                        <a:t>Knowledge</a:t>
                      </a:r>
                    </a:p>
                  </a:txBody>
                  <a:tcPr/>
                </a:tc>
                <a:tc>
                  <a:txBody>
                    <a:bodyPr/>
                    <a:lstStyle/>
                    <a:p>
                      <a:pPr marL="457200" indent="-457200">
                        <a:buFont typeface="Arial" panose="020B0604020202020204" pitchFamily="34" charset="0"/>
                        <a:buChar char="•"/>
                      </a:pPr>
                      <a:r>
                        <a:rPr lang="en-US" dirty="0"/>
                        <a:t>Integrating opportunities for dialogue or question/answer</a:t>
                      </a:r>
                    </a:p>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Including time for self-check or reflection</a:t>
                      </a:r>
                    </a:p>
                    <a:p>
                      <a:pPr marL="457200" indent="-457200">
                        <a:buFont typeface="Arial" panose="020B0604020202020204" pitchFamily="34" charset="0"/>
                        <a:buChar char="•"/>
                      </a:pPr>
                      <a:r>
                        <a:rPr lang="en-US" dirty="0"/>
                        <a:t>Games and quizzes to practice recall</a:t>
                      </a:r>
                    </a:p>
                  </a:txBody>
                  <a:tcPr/>
                </a:tc>
                <a:extLst>
                  <a:ext uri="{0D108BD9-81ED-4DB2-BD59-A6C34878D82A}">
                    <a16:rowId xmlns:a16="http://schemas.microsoft.com/office/drawing/2014/main" val="713460671"/>
                  </a:ext>
                </a:extLst>
              </a:tr>
              <a:tr h="1079543">
                <a:tc>
                  <a:txBody>
                    <a:bodyPr/>
                    <a:lstStyle/>
                    <a:p>
                      <a:endParaRPr lang="en-US" dirty="0"/>
                    </a:p>
                  </a:txBody>
                  <a:tcPr/>
                </a:tc>
                <a:tc>
                  <a:txBody>
                    <a:bodyPr/>
                    <a:lstStyle/>
                    <a:p>
                      <a:endParaRPr lang="en-US" b="1" dirty="0"/>
                    </a:p>
                    <a:p>
                      <a:r>
                        <a:rPr lang="en-US" b="1" dirty="0"/>
                        <a:t>Skills/Strategy</a:t>
                      </a:r>
                    </a:p>
                  </a:txBody>
                  <a:tcPr/>
                </a:tc>
                <a:tc>
                  <a:txBody>
                    <a:bodyPr/>
                    <a:lstStyle/>
                    <a:p>
                      <a:pPr marL="457200" indent="-457200">
                        <a:buFont typeface="Arial" panose="020B0604020202020204" pitchFamily="34" charset="0"/>
                        <a:buChar char="•"/>
                      </a:pPr>
                      <a:r>
                        <a:rPr lang="en-US" dirty="0"/>
                        <a:t>Reviewing case studies with interactive discussion</a:t>
                      </a:r>
                    </a:p>
                    <a:p>
                      <a:pPr marL="457200" indent="-457200">
                        <a:buFont typeface="Arial" panose="020B0604020202020204" pitchFamily="34" charset="0"/>
                        <a:buChar char="•"/>
                      </a:pPr>
                      <a:r>
                        <a:rPr lang="en-US" dirty="0"/>
                        <a:t>Use of an audience response system</a:t>
                      </a:r>
                    </a:p>
                    <a:p>
                      <a:pPr marL="457200" indent="-457200">
                        <a:buFont typeface="Arial" panose="020B0604020202020204" pitchFamily="34" charset="0"/>
                        <a:buChar char="•"/>
                      </a:pPr>
                      <a:r>
                        <a:rPr lang="en-US" dirty="0"/>
                        <a:t>Providing opportunities for problem-based learning</a:t>
                      </a:r>
                    </a:p>
                  </a:txBody>
                  <a:tcPr/>
                </a:tc>
                <a:extLst>
                  <a:ext uri="{0D108BD9-81ED-4DB2-BD59-A6C34878D82A}">
                    <a16:rowId xmlns:a16="http://schemas.microsoft.com/office/drawing/2014/main" val="1534646905"/>
                  </a:ext>
                </a:extLst>
              </a:tr>
              <a:tr h="1079543">
                <a:tc>
                  <a:txBody>
                    <a:bodyPr/>
                    <a:lstStyle/>
                    <a:p>
                      <a:endParaRPr lang="en-US" dirty="0"/>
                    </a:p>
                  </a:txBody>
                  <a:tcPr/>
                </a:tc>
                <a:tc>
                  <a:txBody>
                    <a:bodyPr/>
                    <a:lstStyle/>
                    <a:p>
                      <a:endParaRPr lang="en-US" b="1" dirty="0"/>
                    </a:p>
                    <a:p>
                      <a:r>
                        <a:rPr lang="en-US" b="1" dirty="0"/>
                        <a:t>Performance</a:t>
                      </a:r>
                    </a:p>
                  </a:txBody>
                  <a:tcPr/>
                </a:tc>
                <a:tc>
                  <a:txBody>
                    <a:bodyPr/>
                    <a:lstStyle/>
                    <a:p>
                      <a:pPr marL="457200" indent="-457200">
                        <a:buFont typeface="Arial" panose="020B0604020202020204" pitchFamily="34" charset="0"/>
                        <a:buChar char="•"/>
                      </a:pPr>
                      <a:r>
                        <a:rPr lang="en-US" dirty="0"/>
                        <a:t>Example with practice</a:t>
                      </a:r>
                    </a:p>
                    <a:p>
                      <a:pPr marL="457200" indent="-457200">
                        <a:buFont typeface="Arial" panose="020B0604020202020204" pitchFamily="34" charset="0"/>
                        <a:buChar char="•"/>
                      </a:pPr>
                      <a:r>
                        <a:rPr lang="en-US" dirty="0"/>
                        <a:t>Role play</a:t>
                      </a:r>
                    </a:p>
                    <a:p>
                      <a:pPr marL="457200" indent="-457200">
                        <a:buFont typeface="Arial" panose="020B0604020202020204" pitchFamily="34" charset="0"/>
                        <a:buChar char="•"/>
                      </a:pPr>
                      <a:r>
                        <a:rPr lang="en-US" dirty="0"/>
                        <a:t>Demonstration</a:t>
                      </a:r>
                    </a:p>
                    <a:p>
                      <a:pPr marL="457200" indent="-457200">
                        <a:buFont typeface="Arial" panose="020B0604020202020204" pitchFamily="34" charset="0"/>
                        <a:buChar char="•"/>
                      </a:pPr>
                      <a:r>
                        <a:rPr lang="en-US" dirty="0"/>
                        <a:t>Simulation/practice exercises</a:t>
                      </a:r>
                    </a:p>
                  </a:txBody>
                  <a:tcPr/>
                </a:tc>
                <a:extLst>
                  <a:ext uri="{0D108BD9-81ED-4DB2-BD59-A6C34878D82A}">
                    <a16:rowId xmlns:a16="http://schemas.microsoft.com/office/drawing/2014/main" val="3577256840"/>
                  </a:ext>
                </a:extLst>
              </a:tr>
            </a:tbl>
          </a:graphicData>
        </a:graphic>
      </p:graphicFrame>
      <p:pic>
        <p:nvPicPr>
          <p:cNvPr id="23" name="Graphic 22" descr="Open book">
            <a:extLst>
              <a:ext uri="{FF2B5EF4-FFF2-40B4-BE49-F238E27FC236}">
                <a16:creationId xmlns:a16="http://schemas.microsoft.com/office/drawing/2014/main" id="{A76AEEFA-80E7-40FA-9296-A3B14BD9B00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95927" y="4978400"/>
            <a:ext cx="914400" cy="914400"/>
          </a:xfrm>
          <a:prstGeom prst="rect">
            <a:avLst/>
          </a:prstGeom>
        </p:spPr>
      </p:pic>
      <p:pic>
        <p:nvPicPr>
          <p:cNvPr id="24" name="Graphic 23" descr="Playbook">
            <a:extLst>
              <a:ext uri="{FF2B5EF4-FFF2-40B4-BE49-F238E27FC236}">
                <a16:creationId xmlns:a16="http://schemas.microsoft.com/office/drawing/2014/main" id="{927696F5-52F5-4904-9AD8-A7EF1A1FB47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95927" y="6238396"/>
            <a:ext cx="914400" cy="914400"/>
          </a:xfrm>
          <a:prstGeom prst="rect">
            <a:avLst/>
          </a:prstGeom>
        </p:spPr>
      </p:pic>
      <p:pic>
        <p:nvPicPr>
          <p:cNvPr id="25" name="Graphic 24" descr="Puzzle pieces">
            <a:extLst>
              <a:ext uri="{FF2B5EF4-FFF2-40B4-BE49-F238E27FC236}">
                <a16:creationId xmlns:a16="http://schemas.microsoft.com/office/drawing/2014/main" id="{FFABA3AC-DD43-4DDC-9712-DFCCEC56FA9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27832" y="7561529"/>
            <a:ext cx="914400" cy="914400"/>
          </a:xfrm>
          <a:prstGeom prst="rect">
            <a:avLst/>
          </a:prstGeom>
        </p:spPr>
      </p:pic>
    </p:spTree>
    <p:extLst>
      <p:ext uri="{BB962C8B-B14F-4D97-AF65-F5344CB8AC3E}">
        <p14:creationId xmlns:p14="http://schemas.microsoft.com/office/powerpoint/2010/main" val="2810466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619500" y="856298"/>
            <a:ext cx="14435036" cy="815748"/>
          </a:xfrm>
        </p:spPr>
        <p:txBody>
          <a:bodyPr/>
          <a:lstStyle/>
          <a:p>
            <a:r>
              <a:rPr lang="en-US" dirty="0"/>
              <a:t>Interprofessional Active Learning</a:t>
            </a:r>
          </a:p>
        </p:txBody>
      </p:sp>
      <p:sp>
        <p:nvSpPr>
          <p:cNvPr id="10" name="Shape 9">
            <a:extLst>
              <a:ext uri="{FF2B5EF4-FFF2-40B4-BE49-F238E27FC236}">
                <a16:creationId xmlns:a16="http://schemas.microsoft.com/office/drawing/2014/main" id="{3424DE90-1E06-45D9-895F-A68364FF7ACE}"/>
              </a:ext>
            </a:extLst>
          </p:cNvPr>
          <p:cNvSpPr/>
          <p:nvPr/>
        </p:nvSpPr>
        <p:spPr>
          <a:xfrm>
            <a:off x="331651" y="252996"/>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2385700"/>
              <a:satOff val="-10000"/>
              <a:lumOff val="8235"/>
              <a:alphaOff val="0"/>
            </a:schemeClr>
          </a:fillRef>
          <a:effectRef idx="0">
            <a:schemeClr val="accent4">
              <a:hueOff val="2385700"/>
              <a:satOff val="-10000"/>
              <a:lumOff val="8235"/>
              <a:alphaOff val="0"/>
            </a:schemeClr>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29FE2FC1-AE6A-41AE-9BA5-CE4A48C86034}"/>
              </a:ext>
            </a:extLst>
          </p:cNvPr>
          <p:cNvSpPr/>
          <p:nvPr/>
        </p:nvSpPr>
        <p:spPr>
          <a:xfrm>
            <a:off x="987232" y="1190053"/>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Plan activity content</a:t>
            </a:r>
          </a:p>
        </p:txBody>
      </p:sp>
      <p:sp>
        <p:nvSpPr>
          <p:cNvPr id="3" name="TextBox 2">
            <a:extLst>
              <a:ext uri="{FF2B5EF4-FFF2-40B4-BE49-F238E27FC236}">
                <a16:creationId xmlns:a16="http://schemas.microsoft.com/office/drawing/2014/main" id="{8DD25CD1-723C-4A13-B052-D13E1FA6B061}"/>
              </a:ext>
            </a:extLst>
          </p:cNvPr>
          <p:cNvSpPr txBox="1"/>
          <p:nvPr/>
        </p:nvSpPr>
        <p:spPr>
          <a:xfrm>
            <a:off x="4450679" y="2324100"/>
            <a:ext cx="12618121" cy="12827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lang="en-US" sz="3525" dirty="0">
                <a:solidFill>
                  <a:srgbClr val="E5E5E5">
                    <a:lumMod val="10000"/>
                  </a:srgbClr>
                </a:solidFill>
                <a:latin typeface="PS TT Commons" charset="0"/>
                <a:ea typeface="PS TT Commons" charset="0"/>
                <a:cs typeface="PS TT Commons" charset="0"/>
              </a:rPr>
              <a:t>Explain how the activity promotes active learning so that </a:t>
            </a:r>
            <a:r>
              <a:rPr lang="en-US" sz="3525" b="1" dirty="0">
                <a:solidFill>
                  <a:srgbClr val="E5E5E5">
                    <a:lumMod val="10000"/>
                  </a:srgbClr>
                </a:solidFill>
                <a:latin typeface="PS TT Commons" charset="0"/>
                <a:ea typeface="PS TT Commons" charset="0"/>
                <a:cs typeface="PS TT Commons" charset="0"/>
              </a:rPr>
              <a:t>t</a:t>
            </a:r>
            <a:r>
              <a:rPr kumimoji="0" lang="en-US" sz="3525" b="1" i="0" u="none" strike="noStrike" kern="1200" cap="none" spc="0" normalizeH="0" baseline="0" noProof="0" dirty="0" err="1">
                <a:ln>
                  <a:noFill/>
                </a:ln>
                <a:solidFill>
                  <a:srgbClr val="E5E5E5">
                    <a:lumMod val="10000"/>
                  </a:srgbClr>
                </a:solidFill>
                <a:effectLst/>
                <a:uLnTx/>
                <a:uFillTx/>
                <a:latin typeface="PS TT Commons" charset="0"/>
                <a:ea typeface="PS TT Commons" charset="0"/>
                <a:cs typeface="PS TT Commons" charset="0"/>
              </a:rPr>
              <a:t>eams</a:t>
            </a:r>
            <a:r>
              <a:rPr kumimoji="0" lang="en-US" sz="3525"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learn from, with, and about one another</a:t>
            </a:r>
            <a:r>
              <a:rPr kumimoji="0" lang="en-US" sz="3525"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 consistent with desired results of the activity.</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21" name="Shape 20">
            <a:extLst>
              <a:ext uri="{FF2B5EF4-FFF2-40B4-BE49-F238E27FC236}">
                <a16:creationId xmlns:a16="http://schemas.microsoft.com/office/drawing/2014/main" id="{7E0B4FA3-8E8E-43BF-8A17-94063B857F30}"/>
              </a:ext>
            </a:extLst>
          </p:cNvPr>
          <p:cNvSpPr/>
          <p:nvPr/>
        </p:nvSpPr>
        <p:spPr>
          <a:xfrm flipH="1">
            <a:off x="1650554" y="1161821"/>
            <a:ext cx="2342925" cy="2518054"/>
          </a:xfrm>
          <a:prstGeom prst="leftCircularArrow">
            <a:avLst>
              <a:gd name="adj1" fmla="val 10980"/>
              <a:gd name="adj2" fmla="val 1142322"/>
              <a:gd name="adj3" fmla="val 6300000"/>
              <a:gd name="adj4" fmla="val 18900000"/>
              <a:gd name="adj5" fmla="val 12500"/>
            </a:avLst>
          </a:prstGeom>
          <a:solidFill>
            <a:schemeClr val="accent2"/>
          </a:solidFill>
        </p:spPr>
        <p:style>
          <a:lnRef idx="2">
            <a:schemeClr val="lt1">
              <a:hueOff val="0"/>
              <a:satOff val="0"/>
              <a:lumOff val="0"/>
              <a:alphaOff val="0"/>
            </a:schemeClr>
          </a:lnRef>
          <a:fillRef idx="1">
            <a:schemeClr val="accent4">
              <a:hueOff val="7157099"/>
              <a:satOff val="-30001"/>
              <a:lumOff val="24706"/>
              <a:alphaOff val="0"/>
            </a:schemeClr>
          </a:fillRef>
          <a:effectRef idx="0">
            <a:schemeClr val="accent4">
              <a:hueOff val="7157099"/>
              <a:satOff val="-30001"/>
              <a:lumOff val="24706"/>
              <a:alphaOff val="0"/>
            </a:schemeClr>
          </a:effectRef>
          <a:fontRef idx="minor">
            <a:schemeClr val="lt1"/>
          </a:fontRef>
        </p:style>
        <p:txBody>
          <a:bodyPr/>
          <a:lstStyle/>
          <a:p>
            <a:endParaRPr lang="en-US"/>
          </a:p>
        </p:txBody>
      </p:sp>
      <p:sp>
        <p:nvSpPr>
          <p:cNvPr id="22" name="Freeform: Shape 21">
            <a:extLst>
              <a:ext uri="{FF2B5EF4-FFF2-40B4-BE49-F238E27FC236}">
                <a16:creationId xmlns:a16="http://schemas.microsoft.com/office/drawing/2014/main" id="{B9E2A8B7-2782-4294-8103-32EECC0C84A8}"/>
              </a:ext>
            </a:extLst>
          </p:cNvPr>
          <p:cNvSpPr/>
          <p:nvPr/>
        </p:nvSpPr>
        <p:spPr>
          <a:xfrm>
            <a:off x="2107754" y="1983431"/>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Deliver content</a:t>
            </a:r>
          </a:p>
        </p:txBody>
      </p:sp>
      <p:graphicFrame>
        <p:nvGraphicFramePr>
          <p:cNvPr id="19" name="Table 18">
            <a:extLst>
              <a:ext uri="{FF2B5EF4-FFF2-40B4-BE49-F238E27FC236}">
                <a16:creationId xmlns:a16="http://schemas.microsoft.com/office/drawing/2014/main" id="{26DFF4BF-9335-476A-80BC-019EE075034C}"/>
              </a:ext>
            </a:extLst>
          </p:cNvPr>
          <p:cNvGraphicFramePr>
            <a:graphicFrameLocks noGrp="1"/>
          </p:cNvGraphicFramePr>
          <p:nvPr>
            <p:extLst>
              <p:ext uri="{D42A27DB-BD31-4B8C-83A1-F6EECF244321}">
                <p14:modId xmlns:p14="http://schemas.microsoft.com/office/powerpoint/2010/main" val="261127678"/>
              </p:ext>
            </p:extLst>
          </p:nvPr>
        </p:nvGraphicFramePr>
        <p:xfrm>
          <a:off x="1155700" y="3718404"/>
          <a:ext cx="16002000" cy="5057183"/>
        </p:xfrm>
        <a:graphic>
          <a:graphicData uri="http://schemas.openxmlformats.org/drawingml/2006/table">
            <a:tbl>
              <a:tblPr firstRow="1" bandRow="1">
                <a:tableStyleId>{F5AB1C69-6EDB-4FF4-983F-18BD219EF322}</a:tableStyleId>
              </a:tblPr>
              <a:tblGrid>
                <a:gridCol w="2298700">
                  <a:extLst>
                    <a:ext uri="{9D8B030D-6E8A-4147-A177-3AD203B41FA5}">
                      <a16:colId xmlns:a16="http://schemas.microsoft.com/office/drawing/2014/main" val="1448326917"/>
                    </a:ext>
                  </a:extLst>
                </a:gridCol>
                <a:gridCol w="2527300">
                  <a:extLst>
                    <a:ext uri="{9D8B030D-6E8A-4147-A177-3AD203B41FA5}">
                      <a16:colId xmlns:a16="http://schemas.microsoft.com/office/drawing/2014/main" val="631674687"/>
                    </a:ext>
                  </a:extLst>
                </a:gridCol>
                <a:gridCol w="11176000">
                  <a:extLst>
                    <a:ext uri="{9D8B030D-6E8A-4147-A177-3AD203B41FA5}">
                      <a16:colId xmlns:a16="http://schemas.microsoft.com/office/drawing/2014/main" val="3589471760"/>
                    </a:ext>
                  </a:extLst>
                </a:gridCol>
              </a:tblGrid>
              <a:tr h="1079543">
                <a:tc gridSpan="2">
                  <a:txBody>
                    <a:bodyPr/>
                    <a:lstStyle/>
                    <a:p>
                      <a:pPr algn="ctr"/>
                      <a:r>
                        <a:rPr lang="en-US" dirty="0"/>
                        <a:t>Educational need type the activity will address</a:t>
                      </a:r>
                    </a:p>
                  </a:txBody>
                  <a:tcPr/>
                </a:tc>
                <a:tc hMerge="1">
                  <a:txBody>
                    <a:bodyPr/>
                    <a:lstStyle/>
                    <a:p>
                      <a:endParaRPr lang="en-US" dirty="0"/>
                    </a:p>
                  </a:txBody>
                  <a:tcPr/>
                </a:tc>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lang="en-US" dirty="0"/>
                        <a:t>Suggested active learning techniques</a:t>
                      </a:r>
                    </a:p>
                    <a:p>
                      <a:endParaRPr lang="en-US" dirty="0"/>
                    </a:p>
                  </a:txBody>
                  <a:tcPr/>
                </a:tc>
                <a:extLst>
                  <a:ext uri="{0D108BD9-81ED-4DB2-BD59-A6C34878D82A}">
                    <a16:rowId xmlns:a16="http://schemas.microsoft.com/office/drawing/2014/main" val="2179274559"/>
                  </a:ext>
                </a:extLst>
              </a:tr>
              <a:tr h="1079543">
                <a:tc>
                  <a:txBody>
                    <a:bodyPr/>
                    <a:lstStyle/>
                    <a:p>
                      <a:endParaRPr lang="en-US" dirty="0"/>
                    </a:p>
                  </a:txBody>
                  <a:tcPr/>
                </a:tc>
                <a:tc>
                  <a:txBody>
                    <a:bodyPr/>
                    <a:lstStyle/>
                    <a:p>
                      <a:endParaRPr lang="en-US" b="1" dirty="0"/>
                    </a:p>
                    <a:p>
                      <a:r>
                        <a:rPr lang="en-US" b="1" dirty="0"/>
                        <a:t>Knowledge</a:t>
                      </a:r>
                    </a:p>
                  </a:txBody>
                  <a:tcPr/>
                </a:tc>
                <a:tc>
                  <a:txBody>
                    <a:bodyPr/>
                    <a:lstStyle/>
                    <a:p>
                      <a:pPr marL="457200" indent="-457200">
                        <a:buFont typeface="Arial" panose="020B0604020202020204" pitchFamily="34" charset="0"/>
                        <a:buChar char="•"/>
                      </a:pPr>
                      <a:r>
                        <a:rPr lang="en-US" b="1" dirty="0"/>
                        <a:t>Interprofessional</a:t>
                      </a:r>
                      <a:r>
                        <a:rPr lang="en-US" dirty="0"/>
                        <a:t> subject matter experts/tag-team teaching/panel discussions</a:t>
                      </a:r>
                    </a:p>
                    <a:p>
                      <a:pPr marL="457200" indent="-457200">
                        <a:buFont typeface="Arial" panose="020B0604020202020204" pitchFamily="34" charset="0"/>
                        <a:buChar char="•"/>
                      </a:pPr>
                      <a:r>
                        <a:rPr lang="en-US" dirty="0"/>
                        <a:t>Integrating opportunities for </a:t>
                      </a:r>
                      <a:r>
                        <a:rPr lang="en-US" b="1" dirty="0"/>
                        <a:t>interprofessional</a:t>
                      </a:r>
                      <a:r>
                        <a:rPr lang="en-US" dirty="0"/>
                        <a:t> dialogue or question/answer</a:t>
                      </a:r>
                    </a:p>
                  </a:txBody>
                  <a:tcPr/>
                </a:tc>
                <a:extLst>
                  <a:ext uri="{0D108BD9-81ED-4DB2-BD59-A6C34878D82A}">
                    <a16:rowId xmlns:a16="http://schemas.microsoft.com/office/drawing/2014/main" val="713460671"/>
                  </a:ext>
                </a:extLst>
              </a:tr>
              <a:tr h="1079543">
                <a:tc>
                  <a:txBody>
                    <a:bodyPr/>
                    <a:lstStyle/>
                    <a:p>
                      <a:endParaRPr lang="en-US" dirty="0"/>
                    </a:p>
                  </a:txBody>
                  <a:tcPr/>
                </a:tc>
                <a:tc>
                  <a:txBody>
                    <a:bodyPr/>
                    <a:lstStyle/>
                    <a:p>
                      <a:endParaRPr lang="en-US" b="1" dirty="0"/>
                    </a:p>
                    <a:p>
                      <a:r>
                        <a:rPr lang="en-US" b="1" dirty="0"/>
                        <a:t>Skills/Strategy</a:t>
                      </a:r>
                    </a:p>
                  </a:txBody>
                  <a:tcPr/>
                </a:tc>
                <a:tc>
                  <a:txBody>
                    <a:bodyPr/>
                    <a:lstStyle/>
                    <a:p>
                      <a:pPr marL="457200" indent="-457200">
                        <a:buFont typeface="Arial" panose="020B0604020202020204" pitchFamily="34" charset="0"/>
                        <a:buChar char="•"/>
                      </a:pPr>
                      <a:r>
                        <a:rPr lang="en-US"/>
                        <a:t>Reviewing cases/case </a:t>
                      </a:r>
                      <a:r>
                        <a:rPr lang="en-US" dirty="0"/>
                        <a:t>studies with interactive </a:t>
                      </a:r>
                      <a:r>
                        <a:rPr lang="en-US" b="1" dirty="0"/>
                        <a:t>team</a:t>
                      </a:r>
                      <a:r>
                        <a:rPr lang="en-US" dirty="0"/>
                        <a:t> discussion</a:t>
                      </a:r>
                    </a:p>
                    <a:p>
                      <a:pPr marL="457200" indent="-457200">
                        <a:buFont typeface="Arial" panose="020B0604020202020204" pitchFamily="34" charset="0"/>
                        <a:buChar char="•"/>
                      </a:pPr>
                      <a:r>
                        <a:rPr lang="en-US" dirty="0"/>
                        <a:t>Providing opportunities for </a:t>
                      </a:r>
                      <a:r>
                        <a:rPr lang="en-US" b="1" dirty="0"/>
                        <a:t>team-based</a:t>
                      </a:r>
                      <a:r>
                        <a:rPr lang="en-US" dirty="0"/>
                        <a:t> problem based learning</a:t>
                      </a:r>
                    </a:p>
                    <a:p>
                      <a:pPr marL="457200" indent="-457200">
                        <a:buFont typeface="Arial" panose="020B0604020202020204" pitchFamily="34" charset="0"/>
                        <a:buChar char="•"/>
                      </a:pPr>
                      <a:r>
                        <a:rPr lang="en-US" dirty="0"/>
                        <a:t>Shared </a:t>
                      </a:r>
                      <a:r>
                        <a:rPr lang="en-US" b="1" dirty="0"/>
                        <a:t>team </a:t>
                      </a:r>
                      <a:r>
                        <a:rPr lang="en-US" dirty="0"/>
                        <a:t>training</a:t>
                      </a:r>
                    </a:p>
                  </a:txBody>
                  <a:tcPr/>
                </a:tc>
                <a:extLst>
                  <a:ext uri="{0D108BD9-81ED-4DB2-BD59-A6C34878D82A}">
                    <a16:rowId xmlns:a16="http://schemas.microsoft.com/office/drawing/2014/main" val="1534646905"/>
                  </a:ext>
                </a:extLst>
              </a:tr>
              <a:tr h="1079543">
                <a:tc>
                  <a:txBody>
                    <a:bodyPr/>
                    <a:lstStyle/>
                    <a:p>
                      <a:endParaRPr lang="en-US" dirty="0"/>
                    </a:p>
                  </a:txBody>
                  <a:tcPr/>
                </a:tc>
                <a:tc>
                  <a:txBody>
                    <a:bodyPr/>
                    <a:lstStyle/>
                    <a:p>
                      <a:endParaRPr lang="en-US" b="1" dirty="0"/>
                    </a:p>
                    <a:p>
                      <a:r>
                        <a:rPr lang="en-US" b="1" dirty="0"/>
                        <a:t>Performance</a:t>
                      </a:r>
                    </a:p>
                  </a:txBody>
                  <a:tcPr/>
                </a:tc>
                <a:tc>
                  <a:txBody>
                    <a:bodyPr/>
                    <a:lstStyle/>
                    <a:p>
                      <a:pPr marL="457200" indent="-457200">
                        <a:buFont typeface="Arial" panose="020B0604020202020204" pitchFamily="34" charset="0"/>
                        <a:buChar char="•"/>
                      </a:pPr>
                      <a:r>
                        <a:rPr lang="en-US" b="1" dirty="0"/>
                        <a:t>Team</a:t>
                      </a:r>
                      <a:r>
                        <a:rPr lang="en-US" dirty="0"/>
                        <a:t> role play</a:t>
                      </a:r>
                    </a:p>
                    <a:p>
                      <a:pPr marL="457200" indent="-457200">
                        <a:buFont typeface="Arial" panose="020B0604020202020204" pitchFamily="34" charset="0"/>
                        <a:buChar char="•"/>
                      </a:pPr>
                      <a:r>
                        <a:rPr lang="en-US" b="1" dirty="0"/>
                        <a:t>Team</a:t>
                      </a:r>
                      <a:r>
                        <a:rPr lang="en-US" dirty="0"/>
                        <a:t> demonstration</a:t>
                      </a:r>
                    </a:p>
                    <a:p>
                      <a:pPr marL="457200" indent="-457200">
                        <a:buFont typeface="Arial" panose="020B0604020202020204" pitchFamily="34" charset="0"/>
                        <a:buChar char="•"/>
                      </a:pPr>
                      <a:r>
                        <a:rPr lang="en-US" b="1" dirty="0"/>
                        <a:t>Team</a:t>
                      </a:r>
                      <a:r>
                        <a:rPr lang="en-US" dirty="0"/>
                        <a:t> simulation/practice exercises</a:t>
                      </a:r>
                    </a:p>
                  </a:txBody>
                  <a:tcPr/>
                </a:tc>
                <a:extLst>
                  <a:ext uri="{0D108BD9-81ED-4DB2-BD59-A6C34878D82A}">
                    <a16:rowId xmlns:a16="http://schemas.microsoft.com/office/drawing/2014/main" val="3577256840"/>
                  </a:ext>
                </a:extLst>
              </a:tr>
            </a:tbl>
          </a:graphicData>
        </a:graphic>
      </p:graphicFrame>
      <p:pic>
        <p:nvPicPr>
          <p:cNvPr id="23" name="Graphic 22" descr="Open book">
            <a:extLst>
              <a:ext uri="{FF2B5EF4-FFF2-40B4-BE49-F238E27FC236}">
                <a16:creationId xmlns:a16="http://schemas.microsoft.com/office/drawing/2014/main" id="{A76AEEFA-80E7-40FA-9296-A3B14BD9B00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95927" y="4978400"/>
            <a:ext cx="914400" cy="914400"/>
          </a:xfrm>
          <a:prstGeom prst="rect">
            <a:avLst/>
          </a:prstGeom>
        </p:spPr>
      </p:pic>
      <p:pic>
        <p:nvPicPr>
          <p:cNvPr id="24" name="Graphic 23" descr="Playbook">
            <a:extLst>
              <a:ext uri="{FF2B5EF4-FFF2-40B4-BE49-F238E27FC236}">
                <a16:creationId xmlns:a16="http://schemas.microsoft.com/office/drawing/2014/main" id="{927696F5-52F5-4904-9AD8-A7EF1A1FB47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95927" y="6238396"/>
            <a:ext cx="914400" cy="914400"/>
          </a:xfrm>
          <a:prstGeom prst="rect">
            <a:avLst/>
          </a:prstGeom>
        </p:spPr>
      </p:pic>
      <p:pic>
        <p:nvPicPr>
          <p:cNvPr id="25" name="Graphic 24" descr="Puzzle pieces">
            <a:extLst>
              <a:ext uri="{FF2B5EF4-FFF2-40B4-BE49-F238E27FC236}">
                <a16:creationId xmlns:a16="http://schemas.microsoft.com/office/drawing/2014/main" id="{FFABA3AC-DD43-4DDC-9712-DFCCEC56FA9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27832" y="7561529"/>
            <a:ext cx="914400" cy="914400"/>
          </a:xfrm>
          <a:prstGeom prst="rect">
            <a:avLst/>
          </a:prstGeom>
        </p:spPr>
      </p:pic>
    </p:spTree>
    <p:extLst>
      <p:ext uri="{BB962C8B-B14F-4D97-AF65-F5344CB8AC3E}">
        <p14:creationId xmlns:p14="http://schemas.microsoft.com/office/powerpoint/2010/main" val="2992098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698734" y="894097"/>
            <a:ext cx="14435036" cy="815748"/>
          </a:xfrm>
        </p:spPr>
        <p:txBody>
          <a:bodyPr/>
          <a:lstStyle/>
          <a:p>
            <a:r>
              <a:rPr lang="en-US" dirty="0"/>
              <a:t>Measurable Learning Objectives</a:t>
            </a:r>
          </a:p>
        </p:txBody>
      </p:sp>
      <p:sp>
        <p:nvSpPr>
          <p:cNvPr id="3" name="TextBox 2">
            <a:extLst>
              <a:ext uri="{FF2B5EF4-FFF2-40B4-BE49-F238E27FC236}">
                <a16:creationId xmlns:a16="http://schemas.microsoft.com/office/drawing/2014/main" id="{8DD25CD1-723C-4A13-B052-D13E1FA6B061}"/>
              </a:ext>
            </a:extLst>
          </p:cNvPr>
          <p:cNvSpPr txBox="1"/>
          <p:nvPr/>
        </p:nvSpPr>
        <p:spPr>
          <a:xfrm>
            <a:off x="1996503" y="6781179"/>
            <a:ext cx="15137267" cy="1282700"/>
          </a:xfrm>
          <a:prstGeom prst="rect">
            <a:avLst/>
          </a:prstGeom>
        </p:spPr>
        <p:txBody>
          <a:bodyPr vert="horz" wrap="square" lIns="0" tIns="32970" rIns="65939" bIns="32970" rtlCol="0" anchor="b" anchorCtr="0">
            <a:noAutofit/>
          </a:bodyPr>
          <a:lstStyle/>
          <a:p>
            <a:pPr marR="0" algn="l" defTabSz="439502" rtl="0" eaLnBrk="1" fontAlgn="auto" latinLnBrk="0" hangingPunct="1">
              <a:lnSpc>
                <a:spcPct val="85000"/>
              </a:lnSpc>
              <a:spcBef>
                <a:spcPct val="0"/>
              </a:spcBef>
              <a:spcAft>
                <a:spcPts val="0"/>
              </a:spcAft>
              <a:buClrTx/>
              <a:buSzTx/>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At least 3 measurable learning objectives are required for all accredited educational activities and should:</a:t>
            </a: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lang="en-US" sz="3525" dirty="0">
                <a:solidFill>
                  <a:srgbClr val="E5E5E5">
                    <a:lumMod val="10000"/>
                  </a:srgbClr>
                </a:solidFill>
                <a:latin typeface="PS TT Commons" charset="0"/>
                <a:ea typeface="PS TT Commons" charset="0"/>
                <a:cs typeface="PS TT Commons" charset="0"/>
              </a:rPr>
              <a:t>Clearly communicate the focus of the educational content.</a:t>
            </a: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Link the educational need to the expected outcomes.</a:t>
            </a: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lang="en-US" sz="3525" dirty="0">
                <a:solidFill>
                  <a:srgbClr val="E5E5E5">
                    <a:lumMod val="10000"/>
                  </a:srgbClr>
                </a:solidFill>
                <a:latin typeface="PS TT Commons" charset="0"/>
                <a:ea typeface="PS TT Commons" charset="0"/>
                <a:cs typeface="PS TT Commons" charset="0"/>
              </a:rPr>
              <a:t>Align with activity educational need and practice gap.</a:t>
            </a: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Be consistent with professional competencies of target audience (i.e. scope of practice).</a:t>
            </a: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lang="en-US" sz="3525" dirty="0">
                <a:solidFill>
                  <a:srgbClr val="E5E5E5">
                    <a:lumMod val="10000"/>
                  </a:srgbClr>
                </a:solidFill>
                <a:latin typeface="PS TT Commons" charset="0"/>
                <a:ea typeface="PS TT Commons" charset="0"/>
                <a:cs typeface="PS TT Commons" charset="0"/>
              </a:rPr>
              <a:t>Define faculty and learner responsibilities.</a:t>
            </a: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Enable evaluation of the learners and the content.</a:t>
            </a:r>
          </a:p>
          <a:p>
            <a:pPr marR="0" algn="l" defTabSz="439502" rtl="0" eaLnBrk="1" fontAlgn="auto" latinLnBrk="0" hangingPunct="1">
              <a:lnSpc>
                <a:spcPct val="85000"/>
              </a:lnSpc>
              <a:spcBef>
                <a:spcPct val="0"/>
              </a:spcBef>
              <a:spcAft>
                <a:spcPts val="0"/>
              </a:spcAft>
              <a:buClrTx/>
              <a:buSzTx/>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2" name="Arrow: Circular 11">
            <a:extLst>
              <a:ext uri="{FF2B5EF4-FFF2-40B4-BE49-F238E27FC236}">
                <a16:creationId xmlns:a16="http://schemas.microsoft.com/office/drawing/2014/main" id="{F3B2907F-3A24-434E-82C0-B0B745E659C8}"/>
              </a:ext>
            </a:extLst>
          </p:cNvPr>
          <p:cNvSpPr/>
          <p:nvPr/>
        </p:nvSpPr>
        <p:spPr>
          <a:xfrm>
            <a:off x="598311" y="251168"/>
            <a:ext cx="2517927" cy="2518054"/>
          </a:xfrm>
          <a:prstGeom prst="circularArrow">
            <a:avLst>
              <a:gd name="adj1" fmla="val 10980"/>
              <a:gd name="adj2" fmla="val 1142322"/>
              <a:gd name="adj3" fmla="val 4500000"/>
              <a:gd name="adj4" fmla="val 13500000"/>
              <a:gd name="adj5" fmla="val 12500"/>
            </a:avLst>
          </a:prstGeom>
          <a:solidFill>
            <a:schemeClr val="accent4"/>
          </a:solidFill>
        </p:spPr>
        <p:style>
          <a:lnRef idx="2">
            <a:schemeClr val="lt1">
              <a:hueOff val="0"/>
              <a:satOff val="0"/>
              <a:lumOff val="0"/>
              <a:alphaOff val="0"/>
            </a:schemeClr>
          </a:lnRef>
          <a:fillRef idx="1">
            <a:schemeClr val="accent4">
              <a:hueOff val="4771399"/>
              <a:satOff val="-20000"/>
              <a:lumOff val="16471"/>
              <a:alphaOff val="0"/>
            </a:schemeClr>
          </a:fillRef>
          <a:effectRef idx="0">
            <a:schemeClr val="accent4">
              <a:hueOff val="4771399"/>
              <a:satOff val="-20000"/>
              <a:lumOff val="16471"/>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E2576DDC-9E83-474E-B3BD-240E579BABA5}"/>
              </a:ext>
            </a:extLst>
          </p:cNvPr>
          <p:cNvSpPr/>
          <p:nvPr/>
        </p:nvSpPr>
        <p:spPr>
          <a:xfrm>
            <a:off x="1154230" y="116231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Write learning objectives</a:t>
            </a:r>
          </a:p>
        </p:txBody>
      </p:sp>
      <p:sp>
        <p:nvSpPr>
          <p:cNvPr id="5" name="Rectangle: Rounded Corners 4">
            <a:extLst>
              <a:ext uri="{FF2B5EF4-FFF2-40B4-BE49-F238E27FC236}">
                <a16:creationId xmlns:a16="http://schemas.microsoft.com/office/drawing/2014/main" id="{B8AAC356-000E-4BEB-83E7-8D1A23FAE648}"/>
              </a:ext>
            </a:extLst>
          </p:cNvPr>
          <p:cNvSpPr/>
          <p:nvPr/>
        </p:nvSpPr>
        <p:spPr>
          <a:xfrm>
            <a:off x="3429000" y="7517779"/>
            <a:ext cx="10934700" cy="19129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Suggested planning committee discussion question:</a:t>
            </a:r>
          </a:p>
          <a:p>
            <a:pPr algn="ctr"/>
            <a:r>
              <a:rPr lang="en-US" sz="3600" dirty="0"/>
              <a:t>What observable learner action(s) should be achieved by the end of the activity?</a:t>
            </a:r>
          </a:p>
        </p:txBody>
      </p:sp>
    </p:spTree>
    <p:extLst>
      <p:ext uri="{BB962C8B-B14F-4D97-AF65-F5344CB8AC3E}">
        <p14:creationId xmlns:p14="http://schemas.microsoft.com/office/powerpoint/2010/main" val="2303199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1154230" y="767400"/>
            <a:ext cx="14435036" cy="815748"/>
          </a:xfrm>
        </p:spPr>
        <p:txBody>
          <a:bodyPr/>
          <a:lstStyle/>
          <a:p>
            <a:r>
              <a:rPr lang="en-US" dirty="0"/>
              <a:t>Measurable Learning Objectives</a:t>
            </a:r>
          </a:p>
        </p:txBody>
      </p:sp>
      <p:grpSp>
        <p:nvGrpSpPr>
          <p:cNvPr id="4" name="Group 3">
            <a:extLst>
              <a:ext uri="{FF2B5EF4-FFF2-40B4-BE49-F238E27FC236}">
                <a16:creationId xmlns:a16="http://schemas.microsoft.com/office/drawing/2014/main" id="{1DD46843-D199-4096-81FB-3A912A5F07B6}"/>
              </a:ext>
            </a:extLst>
          </p:cNvPr>
          <p:cNvGrpSpPr/>
          <p:nvPr/>
        </p:nvGrpSpPr>
        <p:grpSpPr>
          <a:xfrm>
            <a:off x="598311" y="251168"/>
            <a:ext cx="2517927" cy="2518054"/>
            <a:chOff x="2560319" y="3756368"/>
            <a:chExt cx="2517927" cy="2518054"/>
          </a:xfrm>
          <a:solidFill>
            <a:schemeClr val="accent4"/>
          </a:solidFill>
        </p:grpSpPr>
        <p:sp>
          <p:nvSpPr>
            <p:cNvPr id="12" name="Arrow: Circular 11">
              <a:extLst>
                <a:ext uri="{FF2B5EF4-FFF2-40B4-BE49-F238E27FC236}">
                  <a16:creationId xmlns:a16="http://schemas.microsoft.com/office/drawing/2014/main" id="{F3B2907F-3A24-434E-82C0-B0B745E659C8}"/>
                </a:ext>
              </a:extLst>
            </p:cNvPr>
            <p:cNvSpPr/>
            <p:nvPr/>
          </p:nvSpPr>
          <p:spPr>
            <a:xfrm>
              <a:off x="2560319" y="3756368"/>
              <a:ext cx="2517927" cy="2518054"/>
            </a:xfrm>
            <a:prstGeom prst="circularArrow">
              <a:avLst>
                <a:gd name="adj1" fmla="val 10980"/>
                <a:gd name="adj2" fmla="val 1142322"/>
                <a:gd name="adj3" fmla="val 4500000"/>
                <a:gd name="adj4" fmla="val 13500000"/>
                <a:gd name="adj5" fmla="val 12500"/>
              </a:avLst>
            </a:prstGeom>
            <a:grpFill/>
          </p:spPr>
          <p:style>
            <a:lnRef idx="2">
              <a:schemeClr val="lt1">
                <a:hueOff val="0"/>
                <a:satOff val="0"/>
                <a:lumOff val="0"/>
                <a:alphaOff val="0"/>
              </a:schemeClr>
            </a:lnRef>
            <a:fillRef idx="1">
              <a:schemeClr val="accent4">
                <a:hueOff val="4771399"/>
                <a:satOff val="-20000"/>
                <a:lumOff val="16471"/>
                <a:alphaOff val="0"/>
              </a:schemeClr>
            </a:fillRef>
            <a:effectRef idx="0">
              <a:schemeClr val="accent4">
                <a:hueOff val="4771399"/>
                <a:satOff val="-20000"/>
                <a:lumOff val="16471"/>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E2576DDC-9E83-474E-B3BD-240E579BABA5}"/>
                </a:ext>
              </a:extLst>
            </p:cNvPr>
            <p:cNvSpPr/>
            <p:nvPr/>
          </p:nvSpPr>
          <p:spPr>
            <a:xfrm>
              <a:off x="3116238" y="466751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Write learning objectives</a:t>
              </a:r>
            </a:p>
          </p:txBody>
        </p:sp>
      </p:grpSp>
      <p:graphicFrame>
        <p:nvGraphicFramePr>
          <p:cNvPr id="6" name="Diagram 5">
            <a:extLst>
              <a:ext uri="{FF2B5EF4-FFF2-40B4-BE49-F238E27FC236}">
                <a16:creationId xmlns:a16="http://schemas.microsoft.com/office/drawing/2014/main" id="{3500F881-799A-416C-A242-BBBCD08097C2}"/>
              </a:ext>
            </a:extLst>
          </p:cNvPr>
          <p:cNvGraphicFramePr/>
          <p:nvPr>
            <p:extLst>
              <p:ext uri="{D42A27DB-BD31-4B8C-83A1-F6EECF244321}">
                <p14:modId xmlns:p14="http://schemas.microsoft.com/office/powerpoint/2010/main" val="205823722"/>
              </p:ext>
            </p:extLst>
          </p:nvPr>
        </p:nvGraphicFramePr>
        <p:xfrm>
          <a:off x="3023614" y="1583148"/>
          <a:ext cx="12429746" cy="7817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C671D2E5-A306-4C29-A217-CC5911A085C0}"/>
              </a:ext>
            </a:extLst>
          </p:cNvPr>
          <p:cNvSpPr/>
          <p:nvPr/>
        </p:nvSpPr>
        <p:spPr>
          <a:xfrm>
            <a:off x="598310" y="9461629"/>
            <a:ext cx="12863689" cy="584775"/>
          </a:xfrm>
          <a:prstGeom prst="rect">
            <a:avLst/>
          </a:prstGeom>
        </p:spPr>
        <p:txBody>
          <a:bodyPr wrap="square">
            <a:spAutoFit/>
          </a:bodyPr>
          <a:lstStyle/>
          <a:p>
            <a:r>
              <a:rPr lang="en-US" sz="1600" dirty="0">
                <a:solidFill>
                  <a:srgbClr val="000000"/>
                </a:solidFill>
                <a:latin typeface="Arial" panose="020B0604020202020204" pitchFamily="34" charset="0"/>
              </a:rPr>
              <a:t>Anderson, L.W. and David R. </a:t>
            </a:r>
            <a:r>
              <a:rPr lang="en-US" sz="1600" dirty="0" err="1">
                <a:solidFill>
                  <a:srgbClr val="000000"/>
                </a:solidFill>
                <a:latin typeface="Arial" panose="020B0604020202020204" pitchFamily="34" charset="0"/>
              </a:rPr>
              <a:t>Krathwol</a:t>
            </a:r>
            <a:r>
              <a:rPr lang="en-US" sz="1600" dirty="0">
                <a:solidFill>
                  <a:srgbClr val="000000"/>
                </a:solidFill>
                <a:latin typeface="Arial" panose="020B0604020202020204" pitchFamily="34" charset="0"/>
              </a:rPr>
              <a:t>, D.R., et al (2000) A Taxonomy for Learning, Teaching, and Assessing: A Revision of Bloom’s Taxonomy of Educational Objectives. Allyn &amp; Bacon </a:t>
            </a:r>
            <a:endParaRPr lang="en-US" sz="1600" dirty="0"/>
          </a:p>
        </p:txBody>
      </p:sp>
      <p:sp>
        <p:nvSpPr>
          <p:cNvPr id="8" name="TextBox 7">
            <a:extLst>
              <a:ext uri="{FF2B5EF4-FFF2-40B4-BE49-F238E27FC236}">
                <a16:creationId xmlns:a16="http://schemas.microsoft.com/office/drawing/2014/main" id="{80A6C39A-0454-4ABC-BD36-5AC066960F55}"/>
              </a:ext>
            </a:extLst>
          </p:cNvPr>
          <p:cNvSpPr txBox="1"/>
          <p:nvPr/>
        </p:nvSpPr>
        <p:spPr>
          <a:xfrm flipH="1">
            <a:off x="14707727" y="5842000"/>
            <a:ext cx="2715262" cy="363219"/>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Select “stem” verbs based on identified educational need.</a:t>
            </a:r>
          </a:p>
        </p:txBody>
      </p:sp>
    </p:spTree>
    <p:extLst>
      <p:ext uri="{BB962C8B-B14F-4D97-AF65-F5344CB8AC3E}">
        <p14:creationId xmlns:p14="http://schemas.microsoft.com/office/powerpoint/2010/main" val="2622234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3619500" y="856298"/>
            <a:ext cx="14435036" cy="815748"/>
          </a:xfrm>
        </p:spPr>
        <p:txBody>
          <a:bodyPr/>
          <a:lstStyle/>
          <a:p>
            <a:r>
              <a:rPr lang="en-US" dirty="0"/>
              <a:t>Measurable Learning Objectives</a:t>
            </a:r>
          </a:p>
        </p:txBody>
      </p:sp>
      <p:sp>
        <p:nvSpPr>
          <p:cNvPr id="3" name="TextBox 2">
            <a:extLst>
              <a:ext uri="{FF2B5EF4-FFF2-40B4-BE49-F238E27FC236}">
                <a16:creationId xmlns:a16="http://schemas.microsoft.com/office/drawing/2014/main" id="{8DD25CD1-723C-4A13-B052-D13E1FA6B061}"/>
              </a:ext>
            </a:extLst>
          </p:cNvPr>
          <p:cNvSpPr txBox="1"/>
          <p:nvPr/>
        </p:nvSpPr>
        <p:spPr>
          <a:xfrm>
            <a:off x="2886083" y="3494988"/>
            <a:ext cx="15901870" cy="1282700"/>
          </a:xfrm>
          <a:prstGeom prst="rect">
            <a:avLst/>
          </a:prstGeom>
        </p:spPr>
        <p:txBody>
          <a:bodyPr vert="horz" wrap="square" lIns="0" tIns="32970" rIns="65939" bIns="32970" rtlCol="0" anchor="b" anchorCtr="0">
            <a:noAutofit/>
          </a:bodyPr>
          <a:lstStyle/>
          <a:p>
            <a:pPr marR="0" algn="l" defTabSz="439502" rtl="0" eaLnBrk="1" fontAlgn="auto" latinLnBrk="0" hangingPunct="1">
              <a:lnSpc>
                <a:spcPct val="85000"/>
              </a:lnSpc>
              <a:spcBef>
                <a:spcPct val="0"/>
              </a:spcBef>
              <a:spcAft>
                <a:spcPts val="0"/>
              </a:spcAft>
              <a:buClrTx/>
              <a:buSzTx/>
              <a:tabLst/>
            </a:pPr>
            <a:r>
              <a:rPr lang="en-US" sz="3525" dirty="0">
                <a:solidFill>
                  <a:srgbClr val="E5E5E5">
                    <a:lumMod val="10000"/>
                  </a:srgbClr>
                </a:solidFill>
                <a:latin typeface="PS TT Commons" charset="0"/>
                <a:ea typeface="PS TT Commons" charset="0"/>
                <a:cs typeface="PS TT Commons" charset="0"/>
              </a:rPr>
              <a:t>Each learning objective should have a verb appropriate for the educational need type/level of learning for the activity and a stem describing the learner outcome.</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r>
              <a:rPr lang="en-US" sz="2800" b="1" dirty="0">
                <a:solidFill>
                  <a:srgbClr val="E5E5E5">
                    <a:lumMod val="10000"/>
                  </a:srgbClr>
                </a:solidFill>
                <a:latin typeface="PS TT Commons" charset="0"/>
                <a:ea typeface="PS TT Commons" charset="0"/>
                <a:cs typeface="PS TT Commons" charset="0"/>
              </a:rPr>
              <a:t>Verb: </a:t>
            </a:r>
            <a:r>
              <a:rPr lang="en-US" sz="2800" dirty="0">
                <a:solidFill>
                  <a:srgbClr val="E5E5E5">
                    <a:lumMod val="10000"/>
                  </a:srgbClr>
                </a:solidFill>
                <a:latin typeface="PS TT Commons" charset="0"/>
                <a:ea typeface="PS TT Commons" charset="0"/>
                <a:cs typeface="PS TT Commons" charset="0"/>
              </a:rPr>
              <a:t>Chosen by activity type that elicits or describes a measurable or observable behavior</a:t>
            </a:r>
          </a:p>
          <a:p>
            <a:pPr marR="0" algn="l" defTabSz="439502" rtl="0" eaLnBrk="1" fontAlgn="auto" latinLnBrk="0" hangingPunct="1">
              <a:lnSpc>
                <a:spcPct val="85000"/>
              </a:lnSpc>
              <a:spcBef>
                <a:spcPct val="0"/>
              </a:spcBef>
              <a:spcAft>
                <a:spcPts val="0"/>
              </a:spcAft>
              <a:buClrTx/>
              <a:buSzTx/>
              <a:tabLst/>
            </a:pPr>
            <a:r>
              <a:rPr kumimoji="0" lang="en-US" sz="2800" b="1"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Stem: </a:t>
            </a:r>
            <a:r>
              <a:rPr kumimoji="0" lang="en-US" sz="28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Outcome-based take away</a:t>
            </a:r>
          </a:p>
          <a:p>
            <a:pPr marR="0" algn="l" defTabSz="439502" rtl="0" eaLnBrk="1" fontAlgn="auto" latinLnBrk="0" hangingPunct="1">
              <a:lnSpc>
                <a:spcPct val="85000"/>
              </a:lnSpc>
              <a:spcBef>
                <a:spcPct val="0"/>
              </a:spcBef>
              <a:spcAft>
                <a:spcPts val="0"/>
              </a:spcAft>
              <a:buClrTx/>
              <a:buSzTx/>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grpSp>
        <p:nvGrpSpPr>
          <p:cNvPr id="4" name="Group 3">
            <a:extLst>
              <a:ext uri="{FF2B5EF4-FFF2-40B4-BE49-F238E27FC236}">
                <a16:creationId xmlns:a16="http://schemas.microsoft.com/office/drawing/2014/main" id="{1DD46843-D199-4096-81FB-3A912A5F07B6}"/>
              </a:ext>
            </a:extLst>
          </p:cNvPr>
          <p:cNvGrpSpPr/>
          <p:nvPr/>
        </p:nvGrpSpPr>
        <p:grpSpPr>
          <a:xfrm>
            <a:off x="598311" y="251168"/>
            <a:ext cx="2517927" cy="2518054"/>
            <a:chOff x="2560319" y="3756368"/>
            <a:chExt cx="2517927" cy="2518054"/>
          </a:xfrm>
          <a:solidFill>
            <a:schemeClr val="accent4"/>
          </a:solidFill>
        </p:grpSpPr>
        <p:sp>
          <p:nvSpPr>
            <p:cNvPr id="12" name="Arrow: Circular 11">
              <a:extLst>
                <a:ext uri="{FF2B5EF4-FFF2-40B4-BE49-F238E27FC236}">
                  <a16:creationId xmlns:a16="http://schemas.microsoft.com/office/drawing/2014/main" id="{F3B2907F-3A24-434E-82C0-B0B745E659C8}"/>
                </a:ext>
              </a:extLst>
            </p:cNvPr>
            <p:cNvSpPr/>
            <p:nvPr/>
          </p:nvSpPr>
          <p:spPr>
            <a:xfrm>
              <a:off x="2560319" y="3756368"/>
              <a:ext cx="2517927" cy="2518054"/>
            </a:xfrm>
            <a:prstGeom prst="circularArrow">
              <a:avLst>
                <a:gd name="adj1" fmla="val 10980"/>
                <a:gd name="adj2" fmla="val 1142322"/>
                <a:gd name="adj3" fmla="val 4500000"/>
                <a:gd name="adj4" fmla="val 13500000"/>
                <a:gd name="adj5" fmla="val 12500"/>
              </a:avLst>
            </a:prstGeom>
            <a:grpFill/>
          </p:spPr>
          <p:style>
            <a:lnRef idx="2">
              <a:schemeClr val="lt1">
                <a:hueOff val="0"/>
                <a:satOff val="0"/>
                <a:lumOff val="0"/>
                <a:alphaOff val="0"/>
              </a:schemeClr>
            </a:lnRef>
            <a:fillRef idx="1">
              <a:schemeClr val="accent4">
                <a:hueOff val="4771399"/>
                <a:satOff val="-20000"/>
                <a:lumOff val="16471"/>
                <a:alphaOff val="0"/>
              </a:schemeClr>
            </a:fillRef>
            <a:effectRef idx="0">
              <a:schemeClr val="accent4">
                <a:hueOff val="4771399"/>
                <a:satOff val="-20000"/>
                <a:lumOff val="16471"/>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E2576DDC-9E83-474E-B3BD-240E579BABA5}"/>
                </a:ext>
              </a:extLst>
            </p:cNvPr>
            <p:cNvSpPr/>
            <p:nvPr/>
          </p:nvSpPr>
          <p:spPr>
            <a:xfrm>
              <a:off x="3116238" y="466751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Write learning objectives</a:t>
              </a:r>
            </a:p>
          </p:txBody>
        </p:sp>
      </p:grpSp>
      <p:sp>
        <p:nvSpPr>
          <p:cNvPr id="5" name="Rectangle: Rounded Corners 4">
            <a:extLst>
              <a:ext uri="{FF2B5EF4-FFF2-40B4-BE49-F238E27FC236}">
                <a16:creationId xmlns:a16="http://schemas.microsoft.com/office/drawing/2014/main" id="{B8AAC356-000E-4BEB-83E7-8D1A23FAE648}"/>
              </a:ext>
            </a:extLst>
          </p:cNvPr>
          <p:cNvSpPr/>
          <p:nvPr/>
        </p:nvSpPr>
        <p:spPr>
          <a:xfrm>
            <a:off x="1306630" y="4592164"/>
            <a:ext cx="15901870" cy="4838538"/>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Helpful Hints:</a:t>
            </a:r>
          </a:p>
          <a:p>
            <a:r>
              <a:rPr lang="en-US" b="1" dirty="0"/>
              <a:t>DO:  </a:t>
            </a:r>
            <a:r>
              <a:rPr lang="en-US" dirty="0"/>
              <a:t>Describe the observable action that you would expect to see the learner “doing” upon completion of the learning activity.</a:t>
            </a:r>
          </a:p>
          <a:p>
            <a:r>
              <a:rPr lang="en-US" b="1" dirty="0"/>
              <a:t>DON’T</a:t>
            </a:r>
            <a:r>
              <a:rPr lang="en-US" dirty="0"/>
              <a:t>: Do not describe the instruction that you, the faculty member will perform in order to teach the learner.</a:t>
            </a:r>
          </a:p>
          <a:p>
            <a:endParaRPr lang="en-US" sz="1800" dirty="0"/>
          </a:p>
          <a:p>
            <a:r>
              <a:rPr lang="en-US" b="1" dirty="0"/>
              <a:t>DO</a:t>
            </a:r>
            <a:r>
              <a:rPr lang="en-US" dirty="0"/>
              <a:t>: Describe only one action in each objective.</a:t>
            </a:r>
          </a:p>
          <a:p>
            <a:r>
              <a:rPr lang="en-US" b="1" dirty="0"/>
              <a:t>DON’T: </a:t>
            </a:r>
            <a:r>
              <a:rPr lang="en-US" dirty="0"/>
              <a:t>Combine more than one action using “and.”</a:t>
            </a:r>
          </a:p>
          <a:p>
            <a:endParaRPr lang="en-US" sz="1800" dirty="0"/>
          </a:p>
          <a:p>
            <a:r>
              <a:rPr lang="en-US" b="1" dirty="0"/>
              <a:t>DO: </a:t>
            </a:r>
            <a:r>
              <a:rPr lang="en-US" dirty="0"/>
              <a:t>Write learning objectives that are supported by the content of the learning activity.</a:t>
            </a:r>
          </a:p>
          <a:p>
            <a:r>
              <a:rPr lang="en-US" b="1" dirty="0"/>
              <a:t>DON’T:  </a:t>
            </a:r>
            <a:r>
              <a:rPr lang="en-US" dirty="0"/>
              <a:t>Write a learning objective based on content that is insufficiently addressed.</a:t>
            </a:r>
          </a:p>
        </p:txBody>
      </p:sp>
      <p:sp>
        <p:nvSpPr>
          <p:cNvPr id="6" name="Rectangle 5">
            <a:extLst>
              <a:ext uri="{FF2B5EF4-FFF2-40B4-BE49-F238E27FC236}">
                <a16:creationId xmlns:a16="http://schemas.microsoft.com/office/drawing/2014/main" id="{73CBC866-5068-42EA-8FD8-1D69FF1AE9C5}"/>
              </a:ext>
            </a:extLst>
          </p:cNvPr>
          <p:cNvSpPr/>
          <p:nvPr/>
        </p:nvSpPr>
        <p:spPr>
          <a:xfrm>
            <a:off x="598311" y="9313902"/>
            <a:ext cx="9144000" cy="769441"/>
          </a:xfrm>
          <a:prstGeom prst="rect">
            <a:avLst/>
          </a:prstGeom>
        </p:spPr>
        <p:txBody>
          <a:bodyPr>
            <a:spAutoFit/>
          </a:bodyPr>
          <a:lstStyle/>
          <a:p>
            <a:endParaRPr lang="en-US" sz="1600" dirty="0">
              <a:solidFill>
                <a:srgbClr val="000000"/>
              </a:solidFill>
              <a:latin typeface="Arial" panose="020B0604020202020204" pitchFamily="34" charset="0"/>
            </a:endParaRPr>
          </a:p>
          <a:p>
            <a:pPr marR="33980"/>
            <a:r>
              <a:rPr lang="en-US" sz="1400" dirty="0">
                <a:latin typeface="Arial" panose="020B0604020202020204" pitchFamily="34" charset="0"/>
              </a:rPr>
              <a:t>AAFP Guidelines for Writing Learning Objectives </a:t>
            </a:r>
          </a:p>
          <a:p>
            <a:r>
              <a:rPr lang="en-US" sz="1400" dirty="0">
                <a:latin typeface="Arial" panose="020B0604020202020204" pitchFamily="34" charset="0"/>
              </a:rPr>
              <a:t>https://www.aafp.org/dam/AAFP/documents/cme/faculty_development/LearningObjectivesGuidelines.pdf</a:t>
            </a:r>
            <a:endParaRPr lang="en-US" sz="1400" dirty="0"/>
          </a:p>
        </p:txBody>
      </p:sp>
    </p:spTree>
    <p:extLst>
      <p:ext uri="{BB962C8B-B14F-4D97-AF65-F5344CB8AC3E}">
        <p14:creationId xmlns:p14="http://schemas.microsoft.com/office/powerpoint/2010/main" val="4173951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881430" y="1175274"/>
            <a:ext cx="14435036" cy="815748"/>
          </a:xfrm>
        </p:spPr>
        <p:txBody>
          <a:bodyPr/>
          <a:lstStyle/>
          <a:p>
            <a:r>
              <a:rPr lang="en-US" dirty="0"/>
              <a:t>Examples of a Single Profession Measurable Learning Objectives</a:t>
            </a:r>
          </a:p>
        </p:txBody>
      </p:sp>
      <p:sp>
        <p:nvSpPr>
          <p:cNvPr id="12" name="Arrow: Circular 11">
            <a:extLst>
              <a:ext uri="{FF2B5EF4-FFF2-40B4-BE49-F238E27FC236}">
                <a16:creationId xmlns:a16="http://schemas.microsoft.com/office/drawing/2014/main" id="{F3B2907F-3A24-434E-82C0-B0B745E659C8}"/>
              </a:ext>
            </a:extLst>
          </p:cNvPr>
          <p:cNvSpPr/>
          <p:nvPr/>
        </p:nvSpPr>
        <p:spPr>
          <a:xfrm>
            <a:off x="598311" y="251168"/>
            <a:ext cx="2517927" cy="2518054"/>
          </a:xfrm>
          <a:prstGeom prst="circularArrow">
            <a:avLst>
              <a:gd name="adj1" fmla="val 10980"/>
              <a:gd name="adj2" fmla="val 1142322"/>
              <a:gd name="adj3" fmla="val 4500000"/>
              <a:gd name="adj4" fmla="val 13500000"/>
              <a:gd name="adj5" fmla="val 12500"/>
            </a:avLst>
          </a:prstGeom>
          <a:solidFill>
            <a:schemeClr val="accent4"/>
          </a:solidFill>
        </p:spPr>
        <p:style>
          <a:lnRef idx="2">
            <a:schemeClr val="lt1">
              <a:hueOff val="0"/>
              <a:satOff val="0"/>
              <a:lumOff val="0"/>
              <a:alphaOff val="0"/>
            </a:schemeClr>
          </a:lnRef>
          <a:fillRef idx="1">
            <a:schemeClr val="accent4">
              <a:hueOff val="4771399"/>
              <a:satOff val="-20000"/>
              <a:lumOff val="16471"/>
              <a:alphaOff val="0"/>
            </a:schemeClr>
          </a:fillRef>
          <a:effectRef idx="0">
            <a:schemeClr val="accent4">
              <a:hueOff val="4771399"/>
              <a:satOff val="-20000"/>
              <a:lumOff val="16471"/>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E2576DDC-9E83-474E-B3BD-240E579BABA5}"/>
              </a:ext>
            </a:extLst>
          </p:cNvPr>
          <p:cNvSpPr/>
          <p:nvPr/>
        </p:nvSpPr>
        <p:spPr>
          <a:xfrm>
            <a:off x="1154230" y="116231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Write learning objectives</a:t>
            </a:r>
          </a:p>
        </p:txBody>
      </p:sp>
      <p:graphicFrame>
        <p:nvGraphicFramePr>
          <p:cNvPr id="3" name="Table 2">
            <a:extLst>
              <a:ext uri="{FF2B5EF4-FFF2-40B4-BE49-F238E27FC236}">
                <a16:creationId xmlns:a16="http://schemas.microsoft.com/office/drawing/2014/main" id="{DFF296C3-9B35-4864-975D-ECB9434C8749}"/>
              </a:ext>
            </a:extLst>
          </p:cNvPr>
          <p:cNvGraphicFramePr>
            <a:graphicFrameLocks noGrp="1"/>
          </p:cNvGraphicFramePr>
          <p:nvPr>
            <p:extLst>
              <p:ext uri="{D42A27DB-BD31-4B8C-83A1-F6EECF244321}">
                <p14:modId xmlns:p14="http://schemas.microsoft.com/office/powerpoint/2010/main" val="4194459055"/>
              </p:ext>
            </p:extLst>
          </p:nvPr>
        </p:nvGraphicFramePr>
        <p:xfrm>
          <a:off x="1154230" y="2760593"/>
          <a:ext cx="16162236" cy="6238627"/>
        </p:xfrm>
        <a:graphic>
          <a:graphicData uri="http://schemas.openxmlformats.org/drawingml/2006/table">
            <a:tbl>
              <a:tblPr firstRow="1" bandRow="1">
                <a:tableStyleId>{F5AB1C69-6EDB-4FF4-983F-18BD219EF322}</a:tableStyleId>
              </a:tblPr>
              <a:tblGrid>
                <a:gridCol w="2223970">
                  <a:extLst>
                    <a:ext uri="{9D8B030D-6E8A-4147-A177-3AD203B41FA5}">
                      <a16:colId xmlns:a16="http://schemas.microsoft.com/office/drawing/2014/main" val="881530480"/>
                    </a:ext>
                  </a:extLst>
                </a:gridCol>
                <a:gridCol w="5676900">
                  <a:extLst>
                    <a:ext uri="{9D8B030D-6E8A-4147-A177-3AD203B41FA5}">
                      <a16:colId xmlns:a16="http://schemas.microsoft.com/office/drawing/2014/main" val="3069464825"/>
                    </a:ext>
                  </a:extLst>
                </a:gridCol>
                <a:gridCol w="8261366">
                  <a:extLst>
                    <a:ext uri="{9D8B030D-6E8A-4147-A177-3AD203B41FA5}">
                      <a16:colId xmlns:a16="http://schemas.microsoft.com/office/drawing/2014/main" val="125791386"/>
                    </a:ext>
                  </a:extLst>
                </a:gridCol>
              </a:tblGrid>
              <a:tr h="1328836">
                <a:tc gridSpan="3">
                  <a:txBody>
                    <a:bodyPr/>
                    <a:lstStyle/>
                    <a:p>
                      <a:r>
                        <a:rPr lang="en-US" dirty="0"/>
                        <a:t>Identified Practice Gap:</a:t>
                      </a:r>
                    </a:p>
                    <a:p>
                      <a:r>
                        <a:rPr lang="en-US" b="0" dirty="0"/>
                        <a:t>A new antibiotic was recently approved for treating community acquired pneumonia</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244151403"/>
                  </a:ext>
                </a:extLst>
              </a:tr>
              <a:tr h="520671">
                <a:tc>
                  <a:txBody>
                    <a:bodyPr/>
                    <a:lstStyle/>
                    <a:p>
                      <a:r>
                        <a:rPr lang="en-US" b="1" dirty="0"/>
                        <a:t>Need type</a:t>
                      </a:r>
                    </a:p>
                  </a:txBody>
                  <a:tcPr/>
                </a:tc>
                <a:tc>
                  <a:txBody>
                    <a:bodyPr/>
                    <a:lstStyle/>
                    <a:p>
                      <a:r>
                        <a:rPr lang="en-US" b="1" dirty="0"/>
                        <a:t>Need Statement</a:t>
                      </a:r>
                    </a:p>
                  </a:txBody>
                  <a:tcPr/>
                </a:tc>
                <a:tc>
                  <a:txBody>
                    <a:bodyPr/>
                    <a:lstStyle/>
                    <a:p>
                      <a:r>
                        <a:rPr lang="en-US" b="1" dirty="0"/>
                        <a:t>Learning Objectives</a:t>
                      </a:r>
                    </a:p>
                  </a:txBody>
                  <a:tcPr/>
                </a:tc>
                <a:extLst>
                  <a:ext uri="{0D108BD9-81ED-4DB2-BD59-A6C34878D82A}">
                    <a16:rowId xmlns:a16="http://schemas.microsoft.com/office/drawing/2014/main" val="1932399178"/>
                  </a:ext>
                </a:extLst>
              </a:tr>
              <a:tr h="856634">
                <a:tc>
                  <a:txBody>
                    <a:bodyPr/>
                    <a:lstStyle/>
                    <a:p>
                      <a:r>
                        <a:rPr lang="en-US" b="1" dirty="0"/>
                        <a:t>Knowledge</a:t>
                      </a:r>
                    </a:p>
                  </a:txBody>
                  <a:tcPr/>
                </a:tc>
                <a:tc>
                  <a:txBody>
                    <a:bodyPr/>
                    <a:lstStyle/>
                    <a:p>
                      <a:r>
                        <a:rPr lang="en-US" dirty="0"/>
                        <a:t>Understanding that a new antibiotic is available for community acquired pneumonia</a:t>
                      </a:r>
                    </a:p>
                  </a:txBody>
                  <a:tcPr/>
                </a:tc>
                <a:tc>
                  <a:txBody>
                    <a:bodyPr/>
                    <a:lstStyle/>
                    <a:p>
                      <a:pPr marL="457200" indent="-457200">
                        <a:buFont typeface="Arial" panose="020B0604020202020204" pitchFamily="34" charset="0"/>
                        <a:buChar char="•"/>
                      </a:pPr>
                      <a:r>
                        <a:rPr lang="en-US" dirty="0"/>
                        <a:t>Describe risks and benefits of new antibiotic</a:t>
                      </a:r>
                    </a:p>
                    <a:p>
                      <a:pPr marL="457200" indent="-457200">
                        <a:buFont typeface="Arial" panose="020B0604020202020204" pitchFamily="34" charset="0"/>
                        <a:buChar char="•"/>
                      </a:pPr>
                      <a:r>
                        <a:rPr lang="en-US" dirty="0"/>
                        <a:t>Discuss available treatments for community acquired pneumonia</a:t>
                      </a:r>
                    </a:p>
                  </a:txBody>
                  <a:tcPr/>
                </a:tc>
                <a:extLst>
                  <a:ext uri="{0D108BD9-81ED-4DB2-BD59-A6C34878D82A}">
                    <a16:rowId xmlns:a16="http://schemas.microsoft.com/office/drawing/2014/main" val="2312911919"/>
                  </a:ext>
                </a:extLst>
              </a:tr>
              <a:tr h="856634">
                <a:tc>
                  <a:txBody>
                    <a:bodyPr/>
                    <a:lstStyle/>
                    <a:p>
                      <a:r>
                        <a:rPr lang="en-US" b="1" dirty="0"/>
                        <a:t>Skills/Strategy</a:t>
                      </a:r>
                    </a:p>
                  </a:txBody>
                  <a:tcPr/>
                </a:tc>
                <a:tc>
                  <a:txBody>
                    <a:bodyPr/>
                    <a:lstStyle/>
                    <a:p>
                      <a:r>
                        <a:rPr lang="en-US" dirty="0"/>
                        <a:t>Knowing how to prescribe the antibiotic to patients with community acquired pneumonia</a:t>
                      </a:r>
                    </a:p>
                  </a:txBody>
                  <a:tcPr/>
                </a:tc>
                <a:tc>
                  <a:txBody>
                    <a:bodyPr/>
                    <a:lstStyle/>
                    <a:p>
                      <a:pPr marL="457200" indent="-457200">
                        <a:buFont typeface="Arial" panose="020B0604020202020204" pitchFamily="34" charset="0"/>
                        <a:buChar char="•"/>
                      </a:pPr>
                      <a:r>
                        <a:rPr lang="en-US" dirty="0"/>
                        <a:t>Compare new antibiotic to existing treatment options</a:t>
                      </a:r>
                    </a:p>
                    <a:p>
                      <a:pPr marL="457200" indent="-457200">
                        <a:buFont typeface="Arial" panose="020B0604020202020204" pitchFamily="34" charset="0"/>
                        <a:buChar char="•"/>
                      </a:pPr>
                      <a:r>
                        <a:rPr lang="en-US" dirty="0"/>
                        <a:t>Choose appropriate antibiotic for patients with community acquired pneumonia</a:t>
                      </a:r>
                    </a:p>
                  </a:txBody>
                  <a:tcPr/>
                </a:tc>
                <a:extLst>
                  <a:ext uri="{0D108BD9-81ED-4DB2-BD59-A6C34878D82A}">
                    <a16:rowId xmlns:a16="http://schemas.microsoft.com/office/drawing/2014/main" val="33275905"/>
                  </a:ext>
                </a:extLst>
              </a:tr>
              <a:tr h="856634">
                <a:tc>
                  <a:txBody>
                    <a:bodyPr/>
                    <a:lstStyle/>
                    <a:p>
                      <a:r>
                        <a:rPr lang="en-US" b="1" dirty="0"/>
                        <a:t>Performance</a:t>
                      </a:r>
                    </a:p>
                  </a:txBody>
                  <a:tcPr/>
                </a:tc>
                <a:tc>
                  <a:txBody>
                    <a:bodyPr/>
                    <a:lstStyle/>
                    <a:p>
                      <a:r>
                        <a:rPr lang="en-US" dirty="0"/>
                        <a:t>Ability to integrate an evidence based approach to using the new antibiotic to treat community acquired pneumonia in clinical practice</a:t>
                      </a:r>
                    </a:p>
                  </a:txBody>
                  <a:tcPr/>
                </a:tc>
                <a:tc>
                  <a:txBody>
                    <a:bodyPr/>
                    <a:lstStyle/>
                    <a:p>
                      <a:pPr marL="457200" indent="-457200">
                        <a:buFont typeface="Arial" panose="020B0604020202020204" pitchFamily="34" charset="0"/>
                        <a:buChar char="•"/>
                      </a:pPr>
                      <a:r>
                        <a:rPr lang="en-US" dirty="0"/>
                        <a:t>Select appropriate antibiotic</a:t>
                      </a:r>
                    </a:p>
                    <a:p>
                      <a:pPr marL="457200" indent="-457200">
                        <a:buFont typeface="Arial" panose="020B0604020202020204" pitchFamily="34" charset="0"/>
                        <a:buChar char="•"/>
                      </a:pPr>
                      <a:r>
                        <a:rPr lang="en-US" dirty="0"/>
                        <a:t>Formulate treatment plan for community acquired pneumonia</a:t>
                      </a:r>
                    </a:p>
                  </a:txBody>
                  <a:tcPr/>
                </a:tc>
                <a:extLst>
                  <a:ext uri="{0D108BD9-81ED-4DB2-BD59-A6C34878D82A}">
                    <a16:rowId xmlns:a16="http://schemas.microsoft.com/office/drawing/2014/main" val="2713285376"/>
                  </a:ext>
                </a:extLst>
              </a:tr>
            </a:tbl>
          </a:graphicData>
        </a:graphic>
      </p:graphicFrame>
    </p:spTree>
    <p:extLst>
      <p:ext uri="{BB962C8B-B14F-4D97-AF65-F5344CB8AC3E}">
        <p14:creationId xmlns:p14="http://schemas.microsoft.com/office/powerpoint/2010/main" val="2093866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998834" y="1175274"/>
            <a:ext cx="14435036" cy="815748"/>
          </a:xfrm>
        </p:spPr>
        <p:txBody>
          <a:bodyPr/>
          <a:lstStyle/>
          <a:p>
            <a:r>
              <a:rPr lang="en-US" dirty="0"/>
              <a:t>Examples of Interprofessional Measurable Learning Objectives</a:t>
            </a:r>
          </a:p>
        </p:txBody>
      </p:sp>
      <p:sp>
        <p:nvSpPr>
          <p:cNvPr id="12" name="Arrow: Circular 11">
            <a:extLst>
              <a:ext uri="{FF2B5EF4-FFF2-40B4-BE49-F238E27FC236}">
                <a16:creationId xmlns:a16="http://schemas.microsoft.com/office/drawing/2014/main" id="{F3B2907F-3A24-434E-82C0-B0B745E659C8}"/>
              </a:ext>
            </a:extLst>
          </p:cNvPr>
          <p:cNvSpPr/>
          <p:nvPr/>
        </p:nvSpPr>
        <p:spPr>
          <a:xfrm>
            <a:off x="598311" y="251168"/>
            <a:ext cx="2517927" cy="2518054"/>
          </a:xfrm>
          <a:prstGeom prst="circularArrow">
            <a:avLst>
              <a:gd name="adj1" fmla="val 10980"/>
              <a:gd name="adj2" fmla="val 1142322"/>
              <a:gd name="adj3" fmla="val 4500000"/>
              <a:gd name="adj4" fmla="val 13500000"/>
              <a:gd name="adj5" fmla="val 12500"/>
            </a:avLst>
          </a:prstGeom>
          <a:solidFill>
            <a:schemeClr val="accent4"/>
          </a:solidFill>
        </p:spPr>
        <p:style>
          <a:lnRef idx="2">
            <a:schemeClr val="lt1">
              <a:hueOff val="0"/>
              <a:satOff val="0"/>
              <a:lumOff val="0"/>
              <a:alphaOff val="0"/>
            </a:schemeClr>
          </a:lnRef>
          <a:fillRef idx="1">
            <a:schemeClr val="accent4">
              <a:hueOff val="4771399"/>
              <a:satOff val="-20000"/>
              <a:lumOff val="16471"/>
              <a:alphaOff val="0"/>
            </a:schemeClr>
          </a:fillRef>
          <a:effectRef idx="0">
            <a:schemeClr val="accent4">
              <a:hueOff val="4771399"/>
              <a:satOff val="-20000"/>
              <a:lumOff val="16471"/>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E2576DDC-9E83-474E-B3BD-240E579BABA5}"/>
              </a:ext>
            </a:extLst>
          </p:cNvPr>
          <p:cNvSpPr/>
          <p:nvPr/>
        </p:nvSpPr>
        <p:spPr>
          <a:xfrm>
            <a:off x="1154230" y="116231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Write learning objectives</a:t>
            </a:r>
          </a:p>
        </p:txBody>
      </p:sp>
      <p:graphicFrame>
        <p:nvGraphicFramePr>
          <p:cNvPr id="3" name="Table 2">
            <a:extLst>
              <a:ext uri="{FF2B5EF4-FFF2-40B4-BE49-F238E27FC236}">
                <a16:creationId xmlns:a16="http://schemas.microsoft.com/office/drawing/2014/main" id="{DFF296C3-9B35-4864-975D-ECB9434C8749}"/>
              </a:ext>
            </a:extLst>
          </p:cNvPr>
          <p:cNvGraphicFramePr>
            <a:graphicFrameLocks noGrp="1"/>
          </p:cNvGraphicFramePr>
          <p:nvPr>
            <p:extLst>
              <p:ext uri="{D42A27DB-BD31-4B8C-83A1-F6EECF244321}">
                <p14:modId xmlns:p14="http://schemas.microsoft.com/office/powerpoint/2010/main" val="549443580"/>
              </p:ext>
            </p:extLst>
          </p:nvPr>
        </p:nvGraphicFramePr>
        <p:xfrm>
          <a:off x="1154230" y="2760593"/>
          <a:ext cx="16162236" cy="5415667"/>
        </p:xfrm>
        <a:graphic>
          <a:graphicData uri="http://schemas.openxmlformats.org/drawingml/2006/table">
            <a:tbl>
              <a:tblPr firstRow="1" bandRow="1">
                <a:tableStyleId>{F5AB1C69-6EDB-4FF4-983F-18BD219EF322}</a:tableStyleId>
              </a:tblPr>
              <a:tblGrid>
                <a:gridCol w="2223970">
                  <a:extLst>
                    <a:ext uri="{9D8B030D-6E8A-4147-A177-3AD203B41FA5}">
                      <a16:colId xmlns:a16="http://schemas.microsoft.com/office/drawing/2014/main" val="881530480"/>
                    </a:ext>
                  </a:extLst>
                </a:gridCol>
                <a:gridCol w="5676900">
                  <a:extLst>
                    <a:ext uri="{9D8B030D-6E8A-4147-A177-3AD203B41FA5}">
                      <a16:colId xmlns:a16="http://schemas.microsoft.com/office/drawing/2014/main" val="3069464825"/>
                    </a:ext>
                  </a:extLst>
                </a:gridCol>
                <a:gridCol w="8261366">
                  <a:extLst>
                    <a:ext uri="{9D8B030D-6E8A-4147-A177-3AD203B41FA5}">
                      <a16:colId xmlns:a16="http://schemas.microsoft.com/office/drawing/2014/main" val="125791386"/>
                    </a:ext>
                  </a:extLst>
                </a:gridCol>
              </a:tblGrid>
              <a:tr h="1328836">
                <a:tc gridSpan="3">
                  <a:txBody>
                    <a:bodyPr/>
                    <a:lstStyle/>
                    <a:p>
                      <a:r>
                        <a:rPr lang="en-US" dirty="0"/>
                        <a:t>Identified Practice Gap:</a:t>
                      </a:r>
                    </a:p>
                    <a:p>
                      <a:r>
                        <a:rPr lang="en-US" b="0" dirty="0"/>
                        <a:t>Communication between members of the healthcare team is negatively impacting patient safety because the team is not utilizing communication techniques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244151403"/>
                  </a:ext>
                </a:extLst>
              </a:tr>
              <a:tr h="520671">
                <a:tc>
                  <a:txBody>
                    <a:bodyPr/>
                    <a:lstStyle/>
                    <a:p>
                      <a:r>
                        <a:rPr lang="en-US" b="1" dirty="0"/>
                        <a:t>Need type</a:t>
                      </a:r>
                    </a:p>
                  </a:txBody>
                  <a:tcPr/>
                </a:tc>
                <a:tc>
                  <a:txBody>
                    <a:bodyPr/>
                    <a:lstStyle/>
                    <a:p>
                      <a:r>
                        <a:rPr lang="en-US" b="1" dirty="0"/>
                        <a:t>Need Statement</a:t>
                      </a:r>
                    </a:p>
                  </a:txBody>
                  <a:tcPr/>
                </a:tc>
                <a:tc>
                  <a:txBody>
                    <a:bodyPr/>
                    <a:lstStyle/>
                    <a:p>
                      <a:r>
                        <a:rPr lang="en-US" b="1" dirty="0"/>
                        <a:t>Learning Objectives</a:t>
                      </a:r>
                    </a:p>
                  </a:txBody>
                  <a:tcPr/>
                </a:tc>
                <a:extLst>
                  <a:ext uri="{0D108BD9-81ED-4DB2-BD59-A6C34878D82A}">
                    <a16:rowId xmlns:a16="http://schemas.microsoft.com/office/drawing/2014/main" val="1932399178"/>
                  </a:ext>
                </a:extLst>
              </a:tr>
              <a:tr h="856634">
                <a:tc>
                  <a:txBody>
                    <a:bodyPr/>
                    <a:lstStyle/>
                    <a:p>
                      <a:r>
                        <a:rPr lang="en-US" b="1" dirty="0"/>
                        <a:t>Knowledge</a:t>
                      </a:r>
                    </a:p>
                  </a:txBody>
                  <a:tcPr/>
                </a:tc>
                <a:tc>
                  <a:txBody>
                    <a:bodyPr/>
                    <a:lstStyle/>
                    <a:p>
                      <a:r>
                        <a:rPr lang="en-US" dirty="0"/>
                        <a:t>Understanding communication techniques</a:t>
                      </a:r>
                    </a:p>
                  </a:txBody>
                  <a:tcPr/>
                </a:tc>
                <a:tc>
                  <a:txBody>
                    <a:bodyPr/>
                    <a:lstStyle/>
                    <a:p>
                      <a:pPr marL="457200" indent="-457200">
                        <a:buFont typeface="Arial" panose="020B0604020202020204" pitchFamily="34" charset="0"/>
                        <a:buChar char="•"/>
                      </a:pPr>
                      <a:r>
                        <a:rPr lang="en-US" dirty="0"/>
                        <a:t>Name common team communication techniques.</a:t>
                      </a:r>
                    </a:p>
                    <a:p>
                      <a:pPr marL="457200" indent="-457200">
                        <a:buFont typeface="Arial" panose="020B0604020202020204" pitchFamily="34" charset="0"/>
                        <a:buChar char="•"/>
                      </a:pPr>
                      <a:r>
                        <a:rPr lang="en-US" dirty="0"/>
                        <a:t>Explain how communication can impact patient safety.</a:t>
                      </a:r>
                    </a:p>
                  </a:txBody>
                  <a:tcPr/>
                </a:tc>
                <a:extLst>
                  <a:ext uri="{0D108BD9-81ED-4DB2-BD59-A6C34878D82A}">
                    <a16:rowId xmlns:a16="http://schemas.microsoft.com/office/drawing/2014/main" val="2312911919"/>
                  </a:ext>
                </a:extLst>
              </a:tr>
              <a:tr h="856634">
                <a:tc>
                  <a:txBody>
                    <a:bodyPr/>
                    <a:lstStyle/>
                    <a:p>
                      <a:r>
                        <a:rPr lang="en-US" b="1" dirty="0"/>
                        <a:t>Skills/Strategy</a:t>
                      </a:r>
                    </a:p>
                  </a:txBody>
                  <a:tcPr/>
                </a:tc>
                <a:tc>
                  <a:txBody>
                    <a:bodyPr/>
                    <a:lstStyle/>
                    <a:p>
                      <a:r>
                        <a:rPr lang="en-US" dirty="0"/>
                        <a:t>Knowing how to utilize communication techniques</a:t>
                      </a:r>
                    </a:p>
                  </a:txBody>
                  <a:tcPr/>
                </a:tc>
                <a:tc>
                  <a:txBody>
                    <a:bodyPr/>
                    <a:lstStyle/>
                    <a:p>
                      <a:pPr marL="457200" indent="-457200">
                        <a:buFont typeface="Arial" panose="020B0604020202020204" pitchFamily="34" charset="0"/>
                        <a:buChar char="•"/>
                      </a:pPr>
                      <a:r>
                        <a:rPr lang="en-US" dirty="0"/>
                        <a:t>Demonstrate appropriate team communication in role play scenario.</a:t>
                      </a:r>
                    </a:p>
                    <a:p>
                      <a:pPr marL="457200" indent="-457200">
                        <a:buFont typeface="Arial" panose="020B0604020202020204" pitchFamily="34" charset="0"/>
                        <a:buChar char="•"/>
                      </a:pPr>
                      <a:r>
                        <a:rPr lang="en-US" dirty="0"/>
                        <a:t>Examine communication behaviors that impact patient safety</a:t>
                      </a:r>
                    </a:p>
                  </a:txBody>
                  <a:tcPr/>
                </a:tc>
                <a:extLst>
                  <a:ext uri="{0D108BD9-81ED-4DB2-BD59-A6C34878D82A}">
                    <a16:rowId xmlns:a16="http://schemas.microsoft.com/office/drawing/2014/main" val="33275905"/>
                  </a:ext>
                </a:extLst>
              </a:tr>
              <a:tr h="856634">
                <a:tc>
                  <a:txBody>
                    <a:bodyPr/>
                    <a:lstStyle/>
                    <a:p>
                      <a:r>
                        <a:rPr lang="en-US" b="1" dirty="0"/>
                        <a:t>Performance</a:t>
                      </a:r>
                    </a:p>
                  </a:txBody>
                  <a:tcPr/>
                </a:tc>
                <a:tc>
                  <a:txBody>
                    <a:bodyPr/>
                    <a:lstStyle/>
                    <a:p>
                      <a:r>
                        <a:rPr lang="en-US" dirty="0"/>
                        <a:t>Ability to incorporate communication techniques to reduce safety errors</a:t>
                      </a:r>
                    </a:p>
                  </a:txBody>
                  <a:tcPr/>
                </a:tc>
                <a:tc>
                  <a:txBody>
                    <a:bodyPr/>
                    <a:lstStyle/>
                    <a:p>
                      <a:pPr marL="457200" indent="-457200">
                        <a:buFont typeface="Arial" panose="020B0604020202020204" pitchFamily="34" charset="0"/>
                        <a:buChar char="•"/>
                      </a:pPr>
                      <a:r>
                        <a:rPr lang="en-US" dirty="0"/>
                        <a:t>Select appropriate team communication in practice.</a:t>
                      </a:r>
                    </a:p>
                    <a:p>
                      <a:pPr marL="457200" indent="-457200">
                        <a:buFont typeface="Arial" panose="020B0604020202020204" pitchFamily="34" charset="0"/>
                        <a:buChar char="•"/>
                      </a:pPr>
                      <a:r>
                        <a:rPr lang="en-US" dirty="0"/>
                        <a:t>Assess team’s communication skills.</a:t>
                      </a:r>
                    </a:p>
                  </a:txBody>
                  <a:tcPr/>
                </a:tc>
                <a:extLst>
                  <a:ext uri="{0D108BD9-81ED-4DB2-BD59-A6C34878D82A}">
                    <a16:rowId xmlns:a16="http://schemas.microsoft.com/office/drawing/2014/main" val="2713285376"/>
                  </a:ext>
                </a:extLst>
              </a:tr>
            </a:tbl>
          </a:graphicData>
        </a:graphic>
      </p:graphicFrame>
    </p:spTree>
    <p:extLst>
      <p:ext uri="{BB962C8B-B14F-4D97-AF65-F5344CB8AC3E}">
        <p14:creationId xmlns:p14="http://schemas.microsoft.com/office/powerpoint/2010/main" val="1831463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42A8DC-7E3B-7042-AAB3-65DD54BE86C3}"/>
              </a:ext>
            </a:extLst>
          </p:cNvPr>
          <p:cNvSpPr>
            <a:spLocks noGrp="1"/>
          </p:cNvSpPr>
          <p:nvPr>
            <p:ph type="body" sz="quarter" idx="12"/>
          </p:nvPr>
        </p:nvSpPr>
        <p:spPr/>
        <p:txBody>
          <a:bodyPr/>
          <a:lstStyle/>
          <a:p>
            <a:r>
              <a:rPr lang="en-US" dirty="0"/>
              <a:t>Special thanks to our colleagues at VCU Health Continuing Education for allowing us to share some of their resources in the creation of this guide.</a:t>
            </a:r>
          </a:p>
        </p:txBody>
      </p:sp>
      <p:sp>
        <p:nvSpPr>
          <p:cNvPr id="3" name="Text Placeholder 2">
            <a:extLst>
              <a:ext uri="{FF2B5EF4-FFF2-40B4-BE49-F238E27FC236}">
                <a16:creationId xmlns:a16="http://schemas.microsoft.com/office/drawing/2014/main" id="{EF3C240B-3AF1-574C-8ED3-AFCD04CCA65D}"/>
              </a:ext>
            </a:extLst>
          </p:cNvPr>
          <p:cNvSpPr>
            <a:spLocks noGrp="1"/>
          </p:cNvSpPr>
          <p:nvPr>
            <p:ph type="body" sz="quarter" idx="13"/>
          </p:nvPr>
        </p:nvSpPr>
        <p:spPr/>
        <p:txBody>
          <a:bodyPr/>
          <a:lstStyle/>
          <a:p>
            <a:pPr lvl="0"/>
            <a:r>
              <a:rPr lang="en-US" dirty="0"/>
              <a:t>Special Thanks</a:t>
            </a:r>
          </a:p>
        </p:txBody>
      </p:sp>
    </p:spTree>
    <p:extLst>
      <p:ext uri="{BB962C8B-B14F-4D97-AF65-F5344CB8AC3E}">
        <p14:creationId xmlns:p14="http://schemas.microsoft.com/office/powerpoint/2010/main" val="1427345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998834" y="1175274"/>
            <a:ext cx="14435036" cy="815748"/>
          </a:xfrm>
        </p:spPr>
        <p:txBody>
          <a:bodyPr/>
          <a:lstStyle/>
          <a:p>
            <a:r>
              <a:rPr lang="en-US" dirty="0"/>
              <a:t>Content Delivery</a:t>
            </a:r>
          </a:p>
        </p:txBody>
      </p:sp>
      <p:sp>
        <p:nvSpPr>
          <p:cNvPr id="6" name="Shape 5">
            <a:extLst>
              <a:ext uri="{FF2B5EF4-FFF2-40B4-BE49-F238E27FC236}">
                <a16:creationId xmlns:a16="http://schemas.microsoft.com/office/drawing/2014/main" id="{66454076-1A1C-474B-8A03-C2E7E35E13DB}"/>
              </a:ext>
            </a:extLst>
          </p:cNvPr>
          <p:cNvSpPr/>
          <p:nvPr/>
        </p:nvSpPr>
        <p:spPr>
          <a:xfrm>
            <a:off x="854130" y="138290"/>
            <a:ext cx="2517927" cy="2518054"/>
          </a:xfrm>
          <a:prstGeom prst="leftCircularArrow">
            <a:avLst>
              <a:gd name="adj1" fmla="val 10980"/>
              <a:gd name="adj2" fmla="val 1142322"/>
              <a:gd name="adj3" fmla="val 6300000"/>
              <a:gd name="adj4" fmla="val 18900000"/>
              <a:gd name="adj5" fmla="val 12500"/>
            </a:avLst>
          </a:prstGeom>
          <a:solidFill>
            <a:schemeClr val="accent1"/>
          </a:solidFill>
        </p:spPr>
        <p:style>
          <a:lnRef idx="2">
            <a:schemeClr val="lt1">
              <a:hueOff val="0"/>
              <a:satOff val="0"/>
              <a:lumOff val="0"/>
              <a:alphaOff val="0"/>
            </a:schemeClr>
          </a:lnRef>
          <a:fillRef idx="1">
            <a:schemeClr val="accent4">
              <a:hueOff val="7157099"/>
              <a:satOff val="-30001"/>
              <a:lumOff val="24706"/>
              <a:alphaOff val="0"/>
            </a:schemeClr>
          </a:fillRef>
          <a:effectRef idx="0">
            <a:schemeClr val="accent4">
              <a:hueOff val="7157099"/>
              <a:satOff val="-30001"/>
              <a:lumOff val="24706"/>
              <a:alphaOff val="0"/>
            </a:schemeClr>
          </a:effectRef>
          <a:fontRef idx="minor">
            <a:schemeClr val="lt1"/>
          </a:fontRef>
        </p:style>
        <p:txBody>
          <a:bodyPr/>
          <a:lstStyle/>
          <a:p>
            <a:endParaRPr lang="en-US"/>
          </a:p>
        </p:txBody>
      </p:sp>
      <p:sp>
        <p:nvSpPr>
          <p:cNvPr id="7" name="Freeform: Shape 6">
            <a:extLst>
              <a:ext uri="{FF2B5EF4-FFF2-40B4-BE49-F238E27FC236}">
                <a16:creationId xmlns:a16="http://schemas.microsoft.com/office/drawing/2014/main" id="{3F822E6C-C07D-4D19-9F68-595DFDB3C594}"/>
              </a:ext>
            </a:extLst>
          </p:cNvPr>
          <p:cNvSpPr/>
          <p:nvPr/>
        </p:nvSpPr>
        <p:spPr>
          <a:xfrm>
            <a:off x="1407215" y="1050252"/>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Deliver content</a:t>
            </a:r>
          </a:p>
        </p:txBody>
      </p:sp>
      <p:graphicFrame>
        <p:nvGraphicFramePr>
          <p:cNvPr id="3" name="Table 2">
            <a:extLst>
              <a:ext uri="{FF2B5EF4-FFF2-40B4-BE49-F238E27FC236}">
                <a16:creationId xmlns:a16="http://schemas.microsoft.com/office/drawing/2014/main" id="{0C081B13-C82F-4E77-80C0-DFB880BD10C8}"/>
              </a:ext>
            </a:extLst>
          </p:cNvPr>
          <p:cNvGraphicFramePr>
            <a:graphicFrameLocks noGrp="1"/>
          </p:cNvGraphicFramePr>
          <p:nvPr>
            <p:extLst>
              <p:ext uri="{D42A27DB-BD31-4B8C-83A1-F6EECF244321}">
                <p14:modId xmlns:p14="http://schemas.microsoft.com/office/powerpoint/2010/main" val="3624508861"/>
              </p:ext>
            </p:extLst>
          </p:nvPr>
        </p:nvGraphicFramePr>
        <p:xfrm>
          <a:off x="1407215" y="2701049"/>
          <a:ext cx="13570657" cy="7263382"/>
        </p:xfrm>
        <a:graphic>
          <a:graphicData uri="http://schemas.openxmlformats.org/drawingml/2006/table">
            <a:tbl>
              <a:tblPr firstRow="1" bandRow="1">
                <a:tableStyleId>{F5AB1C69-6EDB-4FF4-983F-18BD219EF322}</a:tableStyleId>
              </a:tblPr>
              <a:tblGrid>
                <a:gridCol w="13570657">
                  <a:extLst>
                    <a:ext uri="{9D8B030D-6E8A-4147-A177-3AD203B41FA5}">
                      <a16:colId xmlns:a16="http://schemas.microsoft.com/office/drawing/2014/main" val="1748394719"/>
                    </a:ext>
                  </a:extLst>
                </a:gridCol>
              </a:tblGrid>
              <a:tr h="687106">
                <a:tc>
                  <a:txBody>
                    <a:bodyPr/>
                    <a:lstStyle/>
                    <a:p>
                      <a:pPr marL="0" marR="0" lvl="0" indent="0" algn="l" defTabSz="137156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PS TT Commons" charset="0"/>
                          <a:ea typeface="PS TT Commons" charset="0"/>
                          <a:cs typeface="PS TT Commons" charset="0"/>
                        </a:rPr>
                        <a:t>Planning committees are encouraged to provide learners with materials and resources to use in practice, more than just copies of presentations.</a:t>
                      </a:r>
                    </a:p>
                    <a:p>
                      <a:pPr marL="0" marR="0" lvl="0" indent="0" algn="l" defTabSz="1371566" rtl="0" eaLnBrk="1" fontAlgn="auto" latinLnBrk="0" hangingPunct="1">
                        <a:lnSpc>
                          <a:spcPct val="100000"/>
                        </a:lnSpc>
                        <a:spcBef>
                          <a:spcPts val="0"/>
                        </a:spcBef>
                        <a:spcAft>
                          <a:spcPts val="0"/>
                        </a:spcAft>
                        <a:buClrTx/>
                        <a:buSzTx/>
                        <a:buFontTx/>
                        <a:buNone/>
                        <a:tabLst/>
                        <a:defRPr/>
                      </a:pPr>
                      <a:endParaRPr lang="en-US" sz="3200" b="0" dirty="0">
                        <a:solidFill>
                          <a:schemeClr val="bg1"/>
                        </a:solidFill>
                        <a:latin typeface="PS TT Commons" charset="0"/>
                        <a:ea typeface="PS TT Commons" charset="0"/>
                        <a:cs typeface="PS TT Commons" charset="0"/>
                      </a:endParaRPr>
                    </a:p>
                    <a:p>
                      <a:pPr marL="0" marR="0" lvl="0" indent="0" algn="l" defTabSz="1371566" rtl="0" eaLnBrk="1" fontAlgn="auto" latinLnBrk="0" hangingPunct="1">
                        <a:lnSpc>
                          <a:spcPct val="100000"/>
                        </a:lnSpc>
                        <a:spcBef>
                          <a:spcPts val="0"/>
                        </a:spcBef>
                        <a:spcAft>
                          <a:spcPts val="0"/>
                        </a:spcAft>
                        <a:buClrTx/>
                        <a:buSzTx/>
                        <a:buFontTx/>
                        <a:buNone/>
                        <a:tabLst/>
                        <a:defRPr/>
                      </a:pPr>
                      <a:r>
                        <a:rPr lang="en-US" sz="3200" b="0" dirty="0">
                          <a:solidFill>
                            <a:schemeClr val="bg1"/>
                          </a:solidFill>
                          <a:latin typeface="PS TT Commons" charset="0"/>
                          <a:ea typeface="PS TT Commons" charset="0"/>
                          <a:cs typeface="PS TT Commons" charset="0"/>
                        </a:rPr>
                        <a:t>Common examples include:</a:t>
                      </a:r>
                      <a:endParaRPr kumimoji="0" lang="en-US" sz="3200" b="0" i="0" u="none" strike="noStrike" kern="1200" cap="none" spc="0" normalizeH="0" baseline="0" noProof="0" dirty="0">
                        <a:ln>
                          <a:noFill/>
                        </a:ln>
                        <a:solidFill>
                          <a:schemeClr val="bg1"/>
                        </a:solidFill>
                        <a:effectLst/>
                        <a:uLnTx/>
                        <a:uFillTx/>
                        <a:latin typeface="PS TT Commons" charset="0"/>
                        <a:ea typeface="PS TT Commons" charset="0"/>
                        <a:cs typeface="PS TT Commons" charset="0"/>
                      </a:endParaRPr>
                    </a:p>
                    <a:p>
                      <a:endParaRPr lang="en-US" dirty="0"/>
                    </a:p>
                  </a:txBody>
                  <a:tcPr/>
                </a:tc>
                <a:extLst>
                  <a:ext uri="{0D108BD9-81ED-4DB2-BD59-A6C34878D82A}">
                    <a16:rowId xmlns:a16="http://schemas.microsoft.com/office/drawing/2014/main" val="3573153488"/>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Patient reminders</a:t>
                      </a:r>
                    </a:p>
                  </a:txBody>
                  <a:tcPr/>
                </a:tc>
                <a:extLst>
                  <a:ext uri="{0D108BD9-81ED-4DB2-BD59-A6C34878D82A}">
                    <a16:rowId xmlns:a16="http://schemas.microsoft.com/office/drawing/2014/main" val="3400166196"/>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Reminders sent to participants (e.g. follow-up emails following activity)</a:t>
                      </a:r>
                    </a:p>
                  </a:txBody>
                  <a:tcPr/>
                </a:tc>
                <a:extLst>
                  <a:ext uri="{0D108BD9-81ED-4DB2-BD59-A6C34878D82A}">
                    <a16:rowId xmlns:a16="http://schemas.microsoft.com/office/drawing/2014/main" val="3168941911"/>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Pocket guides</a:t>
                      </a:r>
                    </a:p>
                  </a:txBody>
                  <a:tcPr/>
                </a:tc>
                <a:extLst>
                  <a:ext uri="{0D108BD9-81ED-4DB2-BD59-A6C34878D82A}">
                    <a16:rowId xmlns:a16="http://schemas.microsoft.com/office/drawing/2014/main" val="913063235"/>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Screening tools</a:t>
                      </a:r>
                    </a:p>
                  </a:txBody>
                  <a:tcPr/>
                </a:tc>
                <a:extLst>
                  <a:ext uri="{0D108BD9-81ED-4DB2-BD59-A6C34878D82A}">
                    <a16:rowId xmlns:a16="http://schemas.microsoft.com/office/drawing/2014/main" val="2201297282"/>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On-line resources and apps</a:t>
                      </a:r>
                    </a:p>
                  </a:txBody>
                  <a:tcPr/>
                </a:tc>
                <a:extLst>
                  <a:ext uri="{0D108BD9-81ED-4DB2-BD59-A6C34878D82A}">
                    <a16:rowId xmlns:a16="http://schemas.microsoft.com/office/drawing/2014/main" val="1959487965"/>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5E5E5">
                              <a:lumMod val="10000"/>
                            </a:srgbClr>
                          </a:solidFill>
                          <a:latin typeface="PS TT Commons" charset="0"/>
                          <a:ea typeface="PS TT Commons" charset="0"/>
                          <a:cs typeface="PS TT Commons" charset="0"/>
                        </a:rPr>
                        <a:t>Bibliographies for further reading</a:t>
                      </a:r>
                    </a:p>
                  </a:txBody>
                  <a:tcPr/>
                </a:tc>
                <a:extLst>
                  <a:ext uri="{0D108BD9-81ED-4DB2-BD59-A6C34878D82A}">
                    <a16:rowId xmlns:a16="http://schemas.microsoft.com/office/drawing/2014/main" val="2633444621"/>
                  </a:ext>
                </a:extLst>
              </a:tr>
              <a:tr h="687106">
                <a:tc>
                  <a:txBody>
                    <a:bodyPr/>
                    <a:lstStyle/>
                    <a:p>
                      <a:pPr marL="457200" marR="0" lvl="0" indent="-457200" algn="l" defTabSz="13715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Checklists and job aids</a:t>
                      </a:r>
                    </a:p>
                  </a:txBody>
                  <a:tcPr/>
                </a:tc>
                <a:extLst>
                  <a:ext uri="{0D108BD9-81ED-4DB2-BD59-A6C34878D82A}">
                    <a16:rowId xmlns:a16="http://schemas.microsoft.com/office/drawing/2014/main" val="3316474068"/>
                  </a:ext>
                </a:extLst>
              </a:tr>
            </a:tbl>
          </a:graphicData>
        </a:graphic>
      </p:graphicFrame>
    </p:spTree>
    <p:extLst>
      <p:ext uri="{BB962C8B-B14F-4D97-AF65-F5344CB8AC3E}">
        <p14:creationId xmlns:p14="http://schemas.microsoft.com/office/powerpoint/2010/main" val="2431393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998834" y="1175274"/>
            <a:ext cx="14435036" cy="815748"/>
          </a:xfrm>
        </p:spPr>
        <p:txBody>
          <a:bodyPr/>
          <a:lstStyle/>
          <a:p>
            <a:r>
              <a:rPr lang="en-US" dirty="0"/>
              <a:t>Activity Evaluation</a:t>
            </a:r>
          </a:p>
        </p:txBody>
      </p:sp>
      <p:sp>
        <p:nvSpPr>
          <p:cNvPr id="4" name="TextBox 3">
            <a:extLst>
              <a:ext uri="{FF2B5EF4-FFF2-40B4-BE49-F238E27FC236}">
                <a16:creationId xmlns:a16="http://schemas.microsoft.com/office/drawing/2014/main" id="{91B8E3CF-C9C8-43DA-BF4A-F75C1CC885BF}"/>
              </a:ext>
            </a:extLst>
          </p:cNvPr>
          <p:cNvSpPr txBox="1"/>
          <p:nvPr/>
        </p:nvSpPr>
        <p:spPr>
          <a:xfrm flipH="1">
            <a:off x="2933884" y="5867085"/>
            <a:ext cx="13454381" cy="1658619"/>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All accredited education activities must collect evaluation data that summarizes changes in practice.  Piedmont does this through learner self-report of intent to change practice in the learning management system.</a:t>
            </a:r>
          </a:p>
          <a:p>
            <a:pPr marL="0" marR="0" indent="0" algn="l" defTabSz="439502" rtl="0" eaLnBrk="1" fontAlgn="auto" latinLnBrk="0" hangingPunct="1">
              <a:lnSpc>
                <a:spcPct val="85000"/>
              </a:lnSpc>
              <a:spcBef>
                <a:spcPct val="0"/>
              </a:spcBef>
              <a:spcAft>
                <a:spcPts val="0"/>
              </a:spcAft>
              <a:buClrTx/>
              <a:buSzTx/>
              <a:buFontTx/>
              <a:buNone/>
              <a:tabLst/>
            </a:pPr>
            <a:endParaRPr lang="en-US" sz="3525" dirty="0">
              <a:solidFill>
                <a:srgbClr val="E5E5E5">
                  <a:lumMod val="10000"/>
                </a:srgbClr>
              </a:solidFill>
              <a:latin typeface="PS TT Commons" charset="0"/>
              <a:ea typeface="PS TT Commons" charset="0"/>
              <a:cs typeface="PS TT Commons" charset="0"/>
            </a:endParaRPr>
          </a:p>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Planning committees should think about what information would be helpful to collect in advance to inform evaluation tool design.</a:t>
            </a:r>
          </a:p>
        </p:txBody>
      </p:sp>
      <p:sp>
        <p:nvSpPr>
          <p:cNvPr id="8" name="Block Arc 7">
            <a:extLst>
              <a:ext uri="{FF2B5EF4-FFF2-40B4-BE49-F238E27FC236}">
                <a16:creationId xmlns:a16="http://schemas.microsoft.com/office/drawing/2014/main" id="{0A45C1AC-8609-4BAA-9A1E-3C9668BA5976}"/>
              </a:ext>
            </a:extLst>
          </p:cNvPr>
          <p:cNvSpPr/>
          <p:nvPr/>
        </p:nvSpPr>
        <p:spPr>
          <a:xfrm>
            <a:off x="1151828" y="596811"/>
            <a:ext cx="2163216" cy="2164486"/>
          </a:xfrm>
          <a:prstGeom prst="blockArc">
            <a:avLst>
              <a:gd name="adj1" fmla="val 13500000"/>
              <a:gd name="adj2" fmla="val 10800000"/>
              <a:gd name="adj3" fmla="val 12740"/>
            </a:avLst>
          </a:prstGeom>
          <a:solidFill>
            <a:schemeClr val="accent4"/>
          </a:solidFill>
        </p:spPr>
        <p:style>
          <a:lnRef idx="2">
            <a:schemeClr val="lt1">
              <a:hueOff val="0"/>
              <a:satOff val="0"/>
              <a:lumOff val="0"/>
              <a:alphaOff val="0"/>
            </a:schemeClr>
          </a:lnRef>
          <a:fillRef idx="1">
            <a:schemeClr val="accent4">
              <a:hueOff val="9542799"/>
              <a:satOff val="-40001"/>
              <a:lumOff val="32941"/>
              <a:alphaOff val="0"/>
            </a:schemeClr>
          </a:fillRef>
          <a:effectRef idx="0">
            <a:schemeClr val="accent4">
              <a:hueOff val="9542799"/>
              <a:satOff val="-40001"/>
              <a:lumOff val="32941"/>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B9B3890A-830C-4BF2-B53A-1292080D0655}"/>
              </a:ext>
            </a:extLst>
          </p:cNvPr>
          <p:cNvSpPr/>
          <p:nvPr/>
        </p:nvSpPr>
        <p:spPr>
          <a:xfrm>
            <a:off x="1528738" y="134458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Evaluate activity	</a:t>
            </a:r>
          </a:p>
        </p:txBody>
      </p:sp>
    </p:spTree>
    <p:extLst>
      <p:ext uri="{BB962C8B-B14F-4D97-AF65-F5344CB8AC3E}">
        <p14:creationId xmlns:p14="http://schemas.microsoft.com/office/powerpoint/2010/main" val="1768817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2998834" y="1175274"/>
            <a:ext cx="14435036" cy="815748"/>
          </a:xfrm>
        </p:spPr>
        <p:txBody>
          <a:bodyPr/>
          <a:lstStyle/>
          <a:p>
            <a:r>
              <a:rPr lang="en-US" dirty="0"/>
              <a:t>Outcomes</a:t>
            </a:r>
          </a:p>
        </p:txBody>
      </p:sp>
      <p:sp>
        <p:nvSpPr>
          <p:cNvPr id="4" name="TextBox 3">
            <a:extLst>
              <a:ext uri="{FF2B5EF4-FFF2-40B4-BE49-F238E27FC236}">
                <a16:creationId xmlns:a16="http://schemas.microsoft.com/office/drawing/2014/main" id="{91B8E3CF-C9C8-43DA-BF4A-F75C1CC885BF}"/>
              </a:ext>
            </a:extLst>
          </p:cNvPr>
          <p:cNvSpPr txBox="1"/>
          <p:nvPr/>
        </p:nvSpPr>
        <p:spPr>
          <a:xfrm flipH="1">
            <a:off x="2131114" y="9111726"/>
            <a:ext cx="14797985" cy="1658619"/>
          </a:xfrm>
          <a:prstGeom prst="rect">
            <a:avLst/>
          </a:prstGeom>
        </p:spPr>
        <p:txBody>
          <a:bodyPr vert="horz" wrap="square" lIns="0" tIns="32970" rIns="65939" bIns="32970" rtlCol="0" anchor="b" anchorCtr="0">
            <a:noAutofit/>
          </a:bodyPr>
          <a:lstStyle/>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Learner/Team Competency (Learner/Team shows how to do)</a:t>
            </a:r>
            <a:endParaRPr lang="en-US" sz="3525" dirty="0">
              <a:solidFill>
                <a:srgbClr val="E5E5E5">
                  <a:lumMod val="10000"/>
                </a:srgbClr>
              </a:solidFill>
              <a:latin typeface="PS TT Commons" charset="0"/>
              <a:ea typeface="PS TT Commons" charset="0"/>
              <a:cs typeface="PS TT Commons" charset="0"/>
            </a:endParaRP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Learner/Team Performance (Learner/Team demonstrates in practice)</a:t>
            </a:r>
            <a:endParaRPr lang="en-US" sz="3525" dirty="0">
              <a:solidFill>
                <a:srgbClr val="E5E5E5">
                  <a:lumMod val="10000"/>
                </a:srgbClr>
              </a:solidFill>
              <a:latin typeface="PS TT Commons" charset="0"/>
              <a:ea typeface="PS TT Commons" charset="0"/>
              <a:cs typeface="PS TT Commons" charset="0"/>
            </a:endParaRP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Patient Health (Effects of what learner/team has done for a few)</a:t>
            </a: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Community/Population Health (Effects of what learner/team has done for many</a:t>
            </a: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Learner Knowledge will also be measured</a:t>
            </a: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defTabSz="439502">
              <a:lnSpc>
                <a:spcPct val="85000"/>
              </a:lnSpc>
              <a:spcBef>
                <a:spcPct val="0"/>
              </a:spcBef>
            </a:pPr>
            <a:r>
              <a:rPr lang="en-US" sz="3525" b="1" dirty="0">
                <a:solidFill>
                  <a:srgbClr val="E5E5E5">
                    <a:lumMod val="10000"/>
                  </a:srgbClr>
                </a:solidFill>
                <a:latin typeface="PS TT Commons" charset="0"/>
                <a:ea typeface="PS TT Commons" charset="0"/>
                <a:cs typeface="PS TT Commons" charset="0"/>
              </a:rPr>
              <a:t>Measurements can be:</a:t>
            </a: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Objective measurement (e.g. observed, tested)</a:t>
            </a: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Subjective measurement (e.g. self-reported)</a:t>
            </a: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defTabSz="439502">
              <a:lnSpc>
                <a:spcPct val="85000"/>
              </a:lnSpc>
              <a:spcBef>
                <a:spcPct val="0"/>
              </a:spcBef>
            </a:pPr>
            <a:endParaRPr lang="en-US" sz="3525" dirty="0">
              <a:solidFill>
                <a:srgbClr val="E5E5E5">
                  <a:lumMod val="10000"/>
                </a:srgbClr>
              </a:solidFill>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R="0" algn="l" defTabSz="439502" rtl="0" eaLnBrk="1" fontAlgn="auto" latinLnBrk="0" hangingPunct="1">
              <a:lnSpc>
                <a:spcPct val="85000"/>
              </a:lnSpc>
              <a:spcBef>
                <a:spcPct val="0"/>
              </a:spcBef>
              <a:spcAft>
                <a:spcPts val="0"/>
              </a:spcAft>
              <a:buClrTx/>
              <a:buSzTx/>
              <a:tabLst/>
            </a:pPr>
            <a:endParaRPr lang="en-US" sz="3525" dirty="0">
              <a:solidFill>
                <a:srgbClr val="E5E5E5">
                  <a:lumMod val="10000"/>
                </a:srgbClr>
              </a:solidFill>
              <a:latin typeface="PS TT Commons" charset="0"/>
              <a:ea typeface="PS TT Commons" charset="0"/>
              <a:cs typeface="PS TT Commons" charset="0"/>
            </a:endParaRPr>
          </a:p>
        </p:txBody>
      </p:sp>
      <p:sp>
        <p:nvSpPr>
          <p:cNvPr id="8" name="Block Arc 7">
            <a:extLst>
              <a:ext uri="{FF2B5EF4-FFF2-40B4-BE49-F238E27FC236}">
                <a16:creationId xmlns:a16="http://schemas.microsoft.com/office/drawing/2014/main" id="{0A45C1AC-8609-4BAA-9A1E-3C9668BA5976}"/>
              </a:ext>
            </a:extLst>
          </p:cNvPr>
          <p:cNvSpPr/>
          <p:nvPr/>
        </p:nvSpPr>
        <p:spPr>
          <a:xfrm>
            <a:off x="1151828" y="596811"/>
            <a:ext cx="2163216" cy="2164486"/>
          </a:xfrm>
          <a:prstGeom prst="blockArc">
            <a:avLst>
              <a:gd name="adj1" fmla="val 13500000"/>
              <a:gd name="adj2" fmla="val 10800000"/>
              <a:gd name="adj3" fmla="val 12740"/>
            </a:avLst>
          </a:prstGeom>
          <a:solidFill>
            <a:schemeClr val="accent4"/>
          </a:solidFill>
        </p:spPr>
        <p:style>
          <a:lnRef idx="2">
            <a:schemeClr val="lt1">
              <a:hueOff val="0"/>
              <a:satOff val="0"/>
              <a:lumOff val="0"/>
              <a:alphaOff val="0"/>
            </a:schemeClr>
          </a:lnRef>
          <a:fillRef idx="1">
            <a:schemeClr val="accent4">
              <a:hueOff val="9542799"/>
              <a:satOff val="-40001"/>
              <a:lumOff val="32941"/>
              <a:alphaOff val="0"/>
            </a:schemeClr>
          </a:fillRef>
          <a:effectRef idx="0">
            <a:schemeClr val="accent4">
              <a:hueOff val="9542799"/>
              <a:satOff val="-40001"/>
              <a:lumOff val="32941"/>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B9B3890A-830C-4BF2-B53A-1292080D0655}"/>
              </a:ext>
            </a:extLst>
          </p:cNvPr>
          <p:cNvSpPr/>
          <p:nvPr/>
        </p:nvSpPr>
        <p:spPr>
          <a:xfrm>
            <a:off x="1528738" y="1344587"/>
            <a:ext cx="1405146" cy="702259"/>
          </a:xfrm>
          <a:custGeom>
            <a:avLst/>
            <a:gdLst>
              <a:gd name="connsiteX0" fmla="*/ 0 w 1405146"/>
              <a:gd name="connsiteY0" fmla="*/ 0 h 702259"/>
              <a:gd name="connsiteX1" fmla="*/ 1405146 w 1405146"/>
              <a:gd name="connsiteY1" fmla="*/ 0 h 702259"/>
              <a:gd name="connsiteX2" fmla="*/ 1405146 w 1405146"/>
              <a:gd name="connsiteY2" fmla="*/ 702259 h 702259"/>
              <a:gd name="connsiteX3" fmla="*/ 0 w 1405146"/>
              <a:gd name="connsiteY3" fmla="*/ 702259 h 702259"/>
              <a:gd name="connsiteX4" fmla="*/ 0 w 1405146"/>
              <a:gd name="connsiteY4" fmla="*/ 0 h 70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146" h="702259">
                <a:moveTo>
                  <a:pt x="0" y="0"/>
                </a:moveTo>
                <a:lnTo>
                  <a:pt x="1405146" y="0"/>
                </a:lnTo>
                <a:lnTo>
                  <a:pt x="1405146" y="702259"/>
                </a:lnTo>
                <a:lnTo>
                  <a:pt x="0" y="7022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Evaluate activity	</a:t>
            </a:r>
          </a:p>
        </p:txBody>
      </p:sp>
    </p:spTree>
    <p:extLst>
      <p:ext uri="{BB962C8B-B14F-4D97-AF65-F5344CB8AC3E}">
        <p14:creationId xmlns:p14="http://schemas.microsoft.com/office/powerpoint/2010/main" val="851894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7D0B904-70EB-4E54-A954-B0E28BA2C960}"/>
              </a:ext>
            </a:extLst>
          </p:cNvPr>
          <p:cNvGraphicFramePr/>
          <p:nvPr>
            <p:extLst>
              <p:ext uri="{D42A27DB-BD31-4B8C-83A1-F6EECF244321}">
                <p14:modId xmlns:p14="http://schemas.microsoft.com/office/powerpoint/2010/main" val="2976818513"/>
              </p:ext>
            </p:extLst>
          </p:nvPr>
        </p:nvGraphicFramePr>
        <p:xfrm>
          <a:off x="3047999" y="511089"/>
          <a:ext cx="12887325"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8D517E3C-6F24-490D-B980-2ED2EAFE03A7}"/>
              </a:ext>
            </a:extLst>
          </p:cNvPr>
          <p:cNvSpPr>
            <a:spLocks noGrp="1"/>
          </p:cNvSpPr>
          <p:nvPr>
            <p:ph type="title"/>
          </p:nvPr>
        </p:nvSpPr>
        <p:spPr>
          <a:xfrm>
            <a:off x="1926482" y="1136328"/>
            <a:ext cx="14435036" cy="815748"/>
          </a:xfrm>
        </p:spPr>
        <p:txBody>
          <a:bodyPr/>
          <a:lstStyle/>
          <a:p>
            <a:r>
              <a:rPr lang="en-US" dirty="0"/>
              <a:t>Summary</a:t>
            </a:r>
          </a:p>
        </p:txBody>
      </p:sp>
      <p:sp>
        <p:nvSpPr>
          <p:cNvPr id="5" name="Callout: Right Arrow 4">
            <a:extLst>
              <a:ext uri="{FF2B5EF4-FFF2-40B4-BE49-F238E27FC236}">
                <a16:creationId xmlns:a16="http://schemas.microsoft.com/office/drawing/2014/main" id="{B9719879-B662-45CC-9103-AF7DA8685365}"/>
              </a:ext>
            </a:extLst>
          </p:cNvPr>
          <p:cNvSpPr/>
          <p:nvPr/>
        </p:nvSpPr>
        <p:spPr>
          <a:xfrm>
            <a:off x="783771" y="2704011"/>
            <a:ext cx="2860766" cy="3161212"/>
          </a:xfrm>
          <a:prstGeom prst="rightArrow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439502">
              <a:lnSpc>
                <a:spcPct val="85000"/>
              </a:lnSpc>
              <a:spcBef>
                <a:spcPct val="0"/>
              </a:spcBef>
            </a:pPr>
            <a:r>
              <a:rPr lang="en-US" sz="2800" b="1" dirty="0">
                <a:solidFill>
                  <a:schemeClr val="bg1"/>
                </a:solidFill>
                <a:latin typeface="PS TT Commons" charset="0"/>
                <a:ea typeface="PS TT Commons" charset="0"/>
                <a:cs typeface="PS TT Commons" charset="0"/>
              </a:rPr>
              <a:t>Identified problem that could be addressed through education</a:t>
            </a:r>
          </a:p>
        </p:txBody>
      </p:sp>
      <p:sp>
        <p:nvSpPr>
          <p:cNvPr id="4" name="TextBox 3">
            <a:extLst>
              <a:ext uri="{FF2B5EF4-FFF2-40B4-BE49-F238E27FC236}">
                <a16:creationId xmlns:a16="http://schemas.microsoft.com/office/drawing/2014/main" id="{82991DC3-E863-3C05-80CC-F570DD337594}"/>
              </a:ext>
            </a:extLst>
          </p:cNvPr>
          <p:cNvSpPr txBox="1"/>
          <p:nvPr/>
        </p:nvSpPr>
        <p:spPr>
          <a:xfrm>
            <a:off x="1926482" y="9054790"/>
            <a:ext cx="3604523" cy="959005"/>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6" name="TextBox 5">
            <a:extLst>
              <a:ext uri="{FF2B5EF4-FFF2-40B4-BE49-F238E27FC236}">
                <a16:creationId xmlns:a16="http://schemas.microsoft.com/office/drawing/2014/main" id="{368194FB-170A-E337-3FF7-512912E9C96F}"/>
              </a:ext>
            </a:extLst>
          </p:cNvPr>
          <p:cNvSpPr txBox="1"/>
          <p:nvPr/>
        </p:nvSpPr>
        <p:spPr>
          <a:xfrm>
            <a:off x="1650380" y="9099395"/>
            <a:ext cx="914400" cy="91440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Determine Financial Relationships for Planning Committee!  Mitigate as needed</a:t>
            </a:r>
            <a:r>
              <a:rPr kumimoji="0" lang="en-US" sz="28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7" name="Star: 5 Points 6">
            <a:extLst>
              <a:ext uri="{FF2B5EF4-FFF2-40B4-BE49-F238E27FC236}">
                <a16:creationId xmlns:a16="http://schemas.microsoft.com/office/drawing/2014/main" id="{31580604-758C-591D-1088-9A4FFA96A8DE}"/>
              </a:ext>
            </a:extLst>
          </p:cNvPr>
          <p:cNvSpPr/>
          <p:nvPr/>
        </p:nvSpPr>
        <p:spPr>
          <a:xfrm flipV="1">
            <a:off x="6133171" y="5675493"/>
            <a:ext cx="401444" cy="379460"/>
          </a:xfrm>
          <a:prstGeom prst="star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EB594789-918C-38BA-2C8C-04390CE23FC9}"/>
              </a:ext>
            </a:extLst>
          </p:cNvPr>
          <p:cNvSpPr/>
          <p:nvPr/>
        </p:nvSpPr>
        <p:spPr>
          <a:xfrm flipV="1">
            <a:off x="1141660" y="9667629"/>
            <a:ext cx="401444" cy="379460"/>
          </a:xfrm>
          <a:prstGeom prst="star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748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B6C4A-B1FA-335D-A505-D5C03FCA1C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A9F1E4-ABB4-8890-7093-F8FD5377A2F0}"/>
              </a:ext>
            </a:extLst>
          </p:cNvPr>
          <p:cNvSpPr>
            <a:spLocks noGrp="1"/>
          </p:cNvSpPr>
          <p:nvPr>
            <p:ph type="title"/>
          </p:nvPr>
        </p:nvSpPr>
        <p:spPr>
          <a:xfrm>
            <a:off x="2998834" y="1175274"/>
            <a:ext cx="14435036" cy="815748"/>
          </a:xfrm>
        </p:spPr>
        <p:txBody>
          <a:bodyPr/>
          <a:lstStyle/>
          <a:p>
            <a:r>
              <a:rPr lang="en-US" dirty="0"/>
              <a:t>Tips for a Successful Application</a:t>
            </a:r>
          </a:p>
        </p:txBody>
      </p:sp>
      <p:sp>
        <p:nvSpPr>
          <p:cNvPr id="5" name="TextBox 4">
            <a:extLst>
              <a:ext uri="{FF2B5EF4-FFF2-40B4-BE49-F238E27FC236}">
                <a16:creationId xmlns:a16="http://schemas.microsoft.com/office/drawing/2014/main" id="{D248F375-2B7E-B7C3-9414-98F2C2A6F020}"/>
              </a:ext>
            </a:extLst>
          </p:cNvPr>
          <p:cNvSpPr txBox="1"/>
          <p:nvPr/>
        </p:nvSpPr>
        <p:spPr>
          <a:xfrm>
            <a:off x="3230880" y="5369720"/>
            <a:ext cx="13370560" cy="4572000"/>
          </a:xfrm>
          <a:prstGeom prst="rect">
            <a:avLst/>
          </a:prstGeom>
        </p:spPr>
        <p:txBody>
          <a:bodyPr vert="horz" wrap="square" lIns="0" tIns="32970" rIns="65939" bIns="32970" rtlCol="0" anchor="b" anchorCtr="0">
            <a:noAutofit/>
          </a:bodyPr>
          <a:lstStyle/>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Submit at least </a:t>
            </a:r>
            <a:r>
              <a:rPr lang="en-US" sz="3525" b="1" u="sng" dirty="0">
                <a:solidFill>
                  <a:srgbClr val="E5E5E5">
                    <a:lumMod val="10000"/>
                  </a:srgbClr>
                </a:solidFill>
                <a:latin typeface="PS TT Commons" charset="0"/>
                <a:ea typeface="PS TT Commons" charset="0"/>
                <a:cs typeface="PS TT Commons" charset="0"/>
              </a:rPr>
              <a:t>30 days </a:t>
            </a:r>
            <a:r>
              <a:rPr lang="en-US" sz="3525" dirty="0">
                <a:solidFill>
                  <a:srgbClr val="E5E5E5">
                    <a:lumMod val="10000"/>
                  </a:srgbClr>
                </a:solidFill>
                <a:latin typeface="PS TT Commons" charset="0"/>
                <a:ea typeface="PS TT Commons" charset="0"/>
                <a:cs typeface="PS TT Commons" charset="0"/>
              </a:rPr>
              <a:t>in advance</a:t>
            </a:r>
          </a:p>
          <a:p>
            <a:pPr marL="571500"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Ensure planning committee reflects target audience</a:t>
            </a:r>
          </a:p>
          <a:p>
            <a:pPr marL="1257284" lvl="1" indent="-571500" defTabSz="439502">
              <a:lnSpc>
                <a:spcPct val="85000"/>
              </a:lnSpc>
              <a:spcBef>
                <a:spcPct val="0"/>
              </a:spcBef>
              <a:buFont typeface="Arial" panose="020B0604020202020204" pitchFamily="34" charset="0"/>
              <a:buChar char="•"/>
            </a:pPr>
            <a:r>
              <a:rPr kumimoji="0" lang="en-US" sz="32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Determine Financial Relationships for Planning Committee!  </a:t>
            </a:r>
          </a:p>
          <a:p>
            <a:pPr marL="1257284" lvl="1" indent="-571500" defTabSz="439502">
              <a:lnSpc>
                <a:spcPct val="85000"/>
              </a:lnSpc>
              <a:spcBef>
                <a:spcPct val="0"/>
              </a:spcBef>
              <a:buFont typeface="Arial" panose="020B0604020202020204" pitchFamily="34" charset="0"/>
              <a:buChar char="•"/>
            </a:pPr>
            <a:r>
              <a:rPr kumimoji="0" lang="en-US" sz="32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Mitigate as needed</a:t>
            </a:r>
            <a:r>
              <a:rPr kumimoji="0" lang="en-US" sz="36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t>
            </a:r>
          </a:p>
          <a:p>
            <a:pPr marL="1257284" lvl="1" indent="-571500" defTabSz="439502">
              <a:lnSpc>
                <a:spcPct val="85000"/>
              </a:lnSpc>
              <a:spcBef>
                <a:spcPct val="0"/>
              </a:spcBef>
              <a:buFont typeface="Arial" panose="020B0604020202020204" pitchFamily="34" charset="0"/>
              <a:buChar char="•"/>
            </a:pPr>
            <a:r>
              <a:rPr lang="en-US" sz="3600" dirty="0">
                <a:solidFill>
                  <a:srgbClr val="E5E5E5">
                    <a:lumMod val="10000"/>
                  </a:srgbClr>
                </a:solidFill>
                <a:latin typeface="PS TT Commons" charset="0"/>
                <a:ea typeface="PS TT Commons" charset="0"/>
                <a:cs typeface="PS TT Commons" charset="0"/>
              </a:rPr>
              <a:t>Don’t include representatives (owners/employees) of ineligible companies</a:t>
            </a:r>
            <a:endParaRPr lang="en-US" sz="3200" dirty="0">
              <a:solidFill>
                <a:srgbClr val="E5E5E5">
                  <a:lumMod val="10000"/>
                </a:srgbClr>
              </a:solidFill>
              <a:latin typeface="PS TT Commons" charset="0"/>
              <a:ea typeface="PS TT Commons" charset="0"/>
              <a:cs typeface="PS TT Commons" charset="0"/>
            </a:endParaRPr>
          </a:p>
          <a:p>
            <a:pPr marL="571500" marR="0" indent="-571500" algn="l" defTabSz="439502" rtl="0" eaLnBrk="1" fontAlgn="auto" latinLnBrk="0" hangingPunct="1">
              <a:lnSpc>
                <a:spcPct val="85000"/>
              </a:lnSpc>
              <a:spcBef>
                <a:spcPct val="0"/>
              </a:spcBef>
              <a:spcAft>
                <a:spcPts val="0"/>
              </a:spcAft>
              <a:buClrTx/>
              <a:buSzTx/>
              <a:buFont typeface="Arial" panose="020B0604020202020204" pitchFamily="34" charset="0"/>
              <a:buChar char="•"/>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Gather all necessary information before starting on-line application</a:t>
            </a:r>
          </a:p>
          <a:p>
            <a:pPr marL="1257284" lvl="1"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Name and email address for all planners and faculty</a:t>
            </a:r>
          </a:p>
          <a:p>
            <a:pPr marL="1257284" lvl="1"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Agenda for activity if greater than 1 hour</a:t>
            </a:r>
          </a:p>
          <a:p>
            <a:pPr marL="1257284" lvl="1"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Needs assessment documentation</a:t>
            </a:r>
          </a:p>
          <a:p>
            <a:pPr marL="1257284" lvl="1"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Non-educational interventions, if applicable</a:t>
            </a:r>
          </a:p>
          <a:p>
            <a:pPr marL="1257284" lvl="1"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Draft marketing materials </a:t>
            </a:r>
          </a:p>
          <a:p>
            <a:pPr marL="1943066" lvl="2" indent="-571500" defTabSz="439502">
              <a:lnSpc>
                <a:spcPct val="85000"/>
              </a:lnSpc>
              <a:spcBef>
                <a:spcPct val="0"/>
              </a:spcBef>
              <a:buFont typeface="Arial" panose="020B0604020202020204" pitchFamily="34" charset="0"/>
              <a:buChar char="•"/>
            </a:pPr>
            <a:r>
              <a:rPr lang="en-US" sz="3525" dirty="0">
                <a:solidFill>
                  <a:srgbClr val="E5E5E5">
                    <a:lumMod val="10000"/>
                  </a:srgbClr>
                </a:solidFill>
                <a:latin typeface="PS TT Commons" charset="0"/>
                <a:ea typeface="PS TT Commons" charset="0"/>
                <a:cs typeface="PS TT Commons" charset="0"/>
              </a:rPr>
              <a:t>NOTE:  Review and approval needed before printing and distribution of marketing materials.  </a:t>
            </a: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a:p>
            <a:pPr marL="571500" indent="-571500" defTabSz="439502">
              <a:lnSpc>
                <a:spcPct val="85000"/>
              </a:lnSpc>
              <a:spcBef>
                <a:spcPct val="0"/>
              </a:spcBef>
              <a:buFont typeface="Arial" panose="020B0604020202020204" pitchFamily="34" charset="0"/>
              <a:buChar char="•"/>
            </a:pPr>
            <a:endParaRPr lang="en-US" sz="3525" dirty="0">
              <a:solidFill>
                <a:srgbClr val="E5E5E5">
                  <a:lumMod val="10000"/>
                </a:srgbClr>
              </a:solidFill>
              <a:latin typeface="PS TT Commons" charset="0"/>
              <a:ea typeface="PS TT Commons" charset="0"/>
              <a:cs typeface="PS TT Commons" charset="0"/>
            </a:endParaRPr>
          </a:p>
        </p:txBody>
      </p:sp>
    </p:spTree>
    <p:extLst>
      <p:ext uri="{BB962C8B-B14F-4D97-AF65-F5344CB8AC3E}">
        <p14:creationId xmlns:p14="http://schemas.microsoft.com/office/powerpoint/2010/main" val="1867701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748630-660C-487B-929D-078B7CABD5C3}"/>
              </a:ext>
            </a:extLst>
          </p:cNvPr>
          <p:cNvSpPr/>
          <p:nvPr/>
        </p:nvSpPr>
        <p:spPr>
          <a:xfrm>
            <a:off x="6088899" y="7338373"/>
            <a:ext cx="5900654" cy="1985159"/>
          </a:xfrm>
          <a:prstGeom prst="rect">
            <a:avLst/>
          </a:prstGeom>
        </p:spPr>
        <p:txBody>
          <a:bodyPr wrap="none">
            <a:spAutoFit/>
          </a:bodyPr>
          <a:lstStyle/>
          <a:p>
            <a:pPr algn="ctr"/>
            <a:r>
              <a:rPr lang="en-US" sz="3200" b="1" dirty="0">
                <a:hlinkClick r:id="rId2"/>
              </a:rPr>
              <a:t>https://piedmont.cloud-cme.com</a:t>
            </a:r>
            <a:endParaRPr lang="en-US" sz="3200" b="1" dirty="0"/>
          </a:p>
          <a:p>
            <a:pPr algn="ctr"/>
            <a:endParaRPr lang="en-US" sz="3200" b="1" dirty="0"/>
          </a:p>
          <a:p>
            <a:pPr algn="ctr"/>
            <a:r>
              <a:rPr lang="en-US" sz="3200" b="1" dirty="0" err="1">
                <a:hlinkClick r:id="rId3"/>
              </a:rPr>
              <a:t>CME@</a:t>
            </a:r>
            <a:r>
              <a:rPr lang="en-US" sz="3200" b="1" err="1">
                <a:hlinkClick r:id="rId3"/>
              </a:rPr>
              <a:t>piedmont</a:t>
            </a:r>
            <a:r>
              <a:rPr lang="en-US" sz="3200" b="1">
                <a:hlinkClick r:id="rId3"/>
              </a:rPr>
              <a:t>.org</a:t>
            </a:r>
            <a:r>
              <a:rPr lang="en-US" sz="3200" b="1"/>
              <a:t> </a:t>
            </a:r>
            <a:endParaRPr lang="en-US" sz="3200" b="1" dirty="0"/>
          </a:p>
          <a:p>
            <a:endParaRPr lang="en-US" dirty="0"/>
          </a:p>
        </p:txBody>
      </p:sp>
    </p:spTree>
    <p:extLst>
      <p:ext uri="{BB962C8B-B14F-4D97-AF65-F5344CB8AC3E}">
        <p14:creationId xmlns:p14="http://schemas.microsoft.com/office/powerpoint/2010/main" val="3761747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42A8DC-7E3B-7042-AAB3-65DD54BE86C3}"/>
              </a:ext>
            </a:extLst>
          </p:cNvPr>
          <p:cNvSpPr>
            <a:spLocks noGrp="1"/>
          </p:cNvSpPr>
          <p:nvPr>
            <p:ph type="body" sz="quarter" idx="12"/>
          </p:nvPr>
        </p:nvSpPr>
        <p:spPr/>
        <p:txBody>
          <a:bodyPr/>
          <a:lstStyle/>
          <a:p>
            <a:r>
              <a:rPr lang="en-US" dirty="0"/>
              <a:t>Individuals involved in the planning of continuing education (CE) activities who are interested in applying for CE credit.</a:t>
            </a:r>
          </a:p>
        </p:txBody>
      </p:sp>
      <p:sp>
        <p:nvSpPr>
          <p:cNvPr id="3" name="Text Placeholder 2">
            <a:extLst>
              <a:ext uri="{FF2B5EF4-FFF2-40B4-BE49-F238E27FC236}">
                <a16:creationId xmlns:a16="http://schemas.microsoft.com/office/drawing/2014/main" id="{EF3C240B-3AF1-574C-8ED3-AFCD04CCA65D}"/>
              </a:ext>
            </a:extLst>
          </p:cNvPr>
          <p:cNvSpPr>
            <a:spLocks noGrp="1"/>
          </p:cNvSpPr>
          <p:nvPr>
            <p:ph type="body" sz="quarter" idx="13"/>
          </p:nvPr>
        </p:nvSpPr>
        <p:spPr/>
        <p:txBody>
          <a:bodyPr/>
          <a:lstStyle/>
          <a:p>
            <a:pPr lvl="0"/>
            <a:r>
              <a:rPr lang="en-US" dirty="0"/>
              <a:t>Who should use this guide?</a:t>
            </a:r>
          </a:p>
        </p:txBody>
      </p:sp>
    </p:spTree>
    <p:extLst>
      <p:ext uri="{BB962C8B-B14F-4D97-AF65-F5344CB8AC3E}">
        <p14:creationId xmlns:p14="http://schemas.microsoft.com/office/powerpoint/2010/main" val="2463572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EB5D71-F86A-E139-67C6-87DDAE12DFB5}"/>
              </a:ext>
            </a:extLst>
          </p:cNvPr>
          <p:cNvSpPr>
            <a:spLocks noGrp="1"/>
          </p:cNvSpPr>
          <p:nvPr>
            <p:ph type="body" sz="quarter" idx="12"/>
          </p:nvPr>
        </p:nvSpPr>
        <p:spPr/>
        <p:txBody>
          <a:bodyPr/>
          <a:lstStyle/>
          <a:p>
            <a:r>
              <a:rPr lang="en-US" dirty="0"/>
              <a:t>Ensure that everyone involved in planning your activity discloses if they have any relationships with ineligible companies </a:t>
            </a:r>
            <a:r>
              <a:rPr lang="en-US" u="sng" dirty="0"/>
              <a:t>prior</a:t>
            </a:r>
            <a:r>
              <a:rPr lang="en-US" dirty="0"/>
              <a:t> to starting the planning process.</a:t>
            </a:r>
          </a:p>
          <a:p>
            <a:r>
              <a:rPr lang="en-US" dirty="0"/>
              <a:t>If so, determine if they are relevant and if they must be mitigated.</a:t>
            </a:r>
          </a:p>
          <a:p>
            <a:r>
              <a:rPr lang="en-US" dirty="0"/>
              <a:t>Depending upon the outcome, these individuals may need to recuse themselves from any aspects of planning content that is related to their financial relationship OR have another planner without relevant relationships review their decisions before they are implemented.</a:t>
            </a:r>
          </a:p>
          <a:p>
            <a:endParaRPr lang="en-US" dirty="0"/>
          </a:p>
        </p:txBody>
      </p:sp>
      <p:sp>
        <p:nvSpPr>
          <p:cNvPr id="3" name="Text Placeholder 2">
            <a:extLst>
              <a:ext uri="{FF2B5EF4-FFF2-40B4-BE49-F238E27FC236}">
                <a16:creationId xmlns:a16="http://schemas.microsoft.com/office/drawing/2014/main" id="{C08924D2-AFFA-C0C2-A8D4-D48BE80CC491}"/>
              </a:ext>
            </a:extLst>
          </p:cNvPr>
          <p:cNvSpPr>
            <a:spLocks noGrp="1"/>
          </p:cNvSpPr>
          <p:nvPr>
            <p:ph type="body" sz="quarter" idx="13"/>
          </p:nvPr>
        </p:nvSpPr>
        <p:spPr/>
        <p:txBody>
          <a:bodyPr>
            <a:normAutofit lnSpcReduction="10000"/>
          </a:bodyPr>
          <a:lstStyle/>
          <a:p>
            <a:r>
              <a:rPr lang="en-US" dirty="0"/>
              <a:t>Important note before you start regarding financial disclosures for planners</a:t>
            </a:r>
          </a:p>
        </p:txBody>
      </p:sp>
    </p:spTree>
    <p:extLst>
      <p:ext uri="{BB962C8B-B14F-4D97-AF65-F5344CB8AC3E}">
        <p14:creationId xmlns:p14="http://schemas.microsoft.com/office/powerpoint/2010/main" val="3071389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7315-2BA1-1040-9836-C95EC41EBD4E}"/>
              </a:ext>
            </a:extLst>
          </p:cNvPr>
          <p:cNvSpPr>
            <a:spLocks noGrp="1"/>
          </p:cNvSpPr>
          <p:nvPr>
            <p:ph type="title"/>
          </p:nvPr>
        </p:nvSpPr>
        <p:spPr/>
        <p:txBody>
          <a:bodyPr/>
          <a:lstStyle/>
          <a:p>
            <a:r>
              <a:rPr lang="en-US" dirty="0"/>
              <a:t>Joint Accreditation</a:t>
            </a:r>
          </a:p>
        </p:txBody>
      </p:sp>
      <p:sp>
        <p:nvSpPr>
          <p:cNvPr id="4" name="TextBox 3">
            <a:extLst>
              <a:ext uri="{FF2B5EF4-FFF2-40B4-BE49-F238E27FC236}">
                <a16:creationId xmlns:a16="http://schemas.microsoft.com/office/drawing/2014/main" id="{EE21F210-D94F-4DC9-AD24-5C2785DD620A}"/>
              </a:ext>
            </a:extLst>
          </p:cNvPr>
          <p:cNvSpPr txBox="1"/>
          <p:nvPr/>
        </p:nvSpPr>
        <p:spPr>
          <a:xfrm>
            <a:off x="5972783" y="3852153"/>
            <a:ext cx="11342451" cy="4786009"/>
          </a:xfrm>
          <a:prstGeom prst="rect">
            <a:avLst/>
          </a:prstGeom>
        </p:spPr>
        <p:txBody>
          <a:bodyPr vert="horz" wrap="square" lIns="0" tIns="32970" rIns="65939" bIns="32970" rtlCol="0" anchor="b" anchorCtr="0">
            <a:noAutofit/>
          </a:bodyPr>
          <a:lstStyle/>
          <a:p>
            <a:endParaRPr lang="en-US" dirty="0"/>
          </a:p>
          <a:p>
            <a:r>
              <a:rPr lang="en-US" dirty="0"/>
              <a:t>Piedmont Healthcare is a Jointly Accredited provider, recognizing our commitment to interprofessional education. This accreditation allows us to offer a wide variety of credits for the health care team, including:</a:t>
            </a:r>
          </a:p>
          <a:p>
            <a:endParaRPr lang="en-US" dirty="0"/>
          </a:p>
          <a:p>
            <a:pPr marL="457200" indent="-457200">
              <a:buFont typeface="Arial" panose="020B0604020202020204" pitchFamily="34" charset="0"/>
              <a:buChar char="•"/>
            </a:pPr>
            <a:r>
              <a:rPr lang="en-US" dirty="0"/>
              <a:t>AAPA Category 1 CME credit for physician associates</a:t>
            </a:r>
          </a:p>
          <a:p>
            <a:pPr marL="457200" indent="-457200">
              <a:buFont typeface="Arial" panose="020B0604020202020204" pitchFamily="34" charset="0"/>
              <a:buChar char="•"/>
            </a:pPr>
            <a:r>
              <a:rPr lang="en-US" dirty="0"/>
              <a:t>ACPE credit for pharmacists and pharmacy technicians</a:t>
            </a:r>
          </a:p>
          <a:p>
            <a:pPr marL="457200" indent="-457200">
              <a:buFont typeface="Arial" panose="020B0604020202020204" pitchFamily="34" charset="0"/>
              <a:buChar char="•"/>
            </a:pPr>
            <a:r>
              <a:rPr lang="en-US" i="1" dirty="0"/>
              <a:t>AMA PRA Category 1 Credit</a:t>
            </a:r>
            <a:r>
              <a:rPr lang="en-US" dirty="0"/>
              <a:t>™ for physicians</a:t>
            </a:r>
          </a:p>
          <a:p>
            <a:pPr marL="457200" indent="-457200">
              <a:buFont typeface="Arial" panose="020B0604020202020204" pitchFamily="34" charset="0"/>
              <a:buChar char="•"/>
            </a:pPr>
            <a:r>
              <a:rPr lang="en-US" dirty="0"/>
              <a:t>ANCC credit for nurses</a:t>
            </a:r>
          </a:p>
          <a:p>
            <a:pPr marL="457200" indent="-457200">
              <a:buFont typeface="Arial" panose="020B0604020202020204" pitchFamily="34" charset="0"/>
              <a:buChar char="•"/>
            </a:pPr>
            <a:r>
              <a:rPr lang="en-US" dirty="0"/>
              <a:t>APA credit for psychologists</a:t>
            </a:r>
          </a:p>
          <a:p>
            <a:pPr marL="457200" indent="-457200">
              <a:buFont typeface="Arial" panose="020B0604020202020204" pitchFamily="34" charset="0"/>
              <a:buChar char="•"/>
            </a:pPr>
            <a:r>
              <a:rPr lang="en-US" dirty="0"/>
              <a:t>ASWB ACE credit for social workers</a:t>
            </a:r>
          </a:p>
          <a:p>
            <a:pPr marL="457200" indent="-457200">
              <a:buFont typeface="Arial" panose="020B0604020202020204" pitchFamily="34" charset="0"/>
              <a:buChar char="•"/>
            </a:pPr>
            <a:r>
              <a:rPr lang="en-US" dirty="0"/>
              <a:t>BOC credit for athletic trainers</a:t>
            </a:r>
          </a:p>
          <a:p>
            <a:pPr marL="457200" indent="-457200">
              <a:buFont typeface="Arial" panose="020B0604020202020204" pitchFamily="34" charset="0"/>
              <a:buChar char="•"/>
            </a:pPr>
            <a:r>
              <a:rPr lang="en-US" dirty="0"/>
              <a:t>CPEU CDR credit for dietitians</a:t>
            </a:r>
          </a:p>
          <a:p>
            <a:pPr marL="457200" indent="-457200">
              <a:buFont typeface="Arial" panose="020B0604020202020204" pitchFamily="34" charset="0"/>
              <a:buChar char="•"/>
            </a:pPr>
            <a:r>
              <a:rPr lang="en-US" dirty="0"/>
              <a:t>IPCE (Interprofessional Continuing Education) credit</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pic>
        <p:nvPicPr>
          <p:cNvPr id="1043" name="Picture 19">
            <a:extLst>
              <a:ext uri="{FF2B5EF4-FFF2-40B4-BE49-F238E27FC236}">
                <a16:creationId xmlns:a16="http://schemas.microsoft.com/office/drawing/2014/main" id="{594C41CE-9AEB-462F-A845-BF495A3DE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456" y="2975075"/>
            <a:ext cx="5102441" cy="35230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956359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7315-2BA1-1040-9836-C95EC41EBD4E}"/>
              </a:ext>
            </a:extLst>
          </p:cNvPr>
          <p:cNvSpPr>
            <a:spLocks noGrp="1"/>
          </p:cNvSpPr>
          <p:nvPr>
            <p:ph type="title"/>
          </p:nvPr>
        </p:nvSpPr>
        <p:spPr/>
        <p:txBody>
          <a:bodyPr/>
          <a:lstStyle/>
          <a:p>
            <a:r>
              <a:rPr lang="en-US" dirty="0"/>
              <a:t>What does this mean for the planning committee?</a:t>
            </a:r>
          </a:p>
        </p:txBody>
      </p:sp>
      <p:sp>
        <p:nvSpPr>
          <p:cNvPr id="3" name="Rectangle 2">
            <a:extLst>
              <a:ext uri="{FF2B5EF4-FFF2-40B4-BE49-F238E27FC236}">
                <a16:creationId xmlns:a16="http://schemas.microsoft.com/office/drawing/2014/main" id="{F3DE9A9A-7930-45B0-9A9A-396BB5C419F9}"/>
              </a:ext>
            </a:extLst>
          </p:cNvPr>
          <p:cNvSpPr/>
          <p:nvPr/>
        </p:nvSpPr>
        <p:spPr>
          <a:xfrm>
            <a:off x="836579" y="2635121"/>
            <a:ext cx="16050638" cy="6186309"/>
          </a:xfrm>
          <a:prstGeom prst="rect">
            <a:avLst/>
          </a:prstGeom>
        </p:spPr>
        <p:txBody>
          <a:bodyPr wrap="square">
            <a:spAutoFit/>
          </a:bodyPr>
          <a:lstStyle/>
          <a:p>
            <a:endParaRPr lang="en-US" sz="2000" dirty="0">
              <a:solidFill>
                <a:srgbClr val="000000"/>
              </a:solidFill>
              <a:latin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rPr>
              <a:t>Additional credit types are now available for your learners.</a:t>
            </a:r>
          </a:p>
          <a:p>
            <a:pPr marL="457200" indent="-457200">
              <a:buFont typeface="Arial" panose="020B0604020202020204" pitchFamily="34" charset="0"/>
              <a:buChar char="•"/>
            </a:pPr>
            <a:r>
              <a:rPr lang="en-US" sz="3200" dirty="0">
                <a:latin typeface="Arial" panose="020B0604020202020204" pitchFamily="34" charset="0"/>
              </a:rPr>
              <a:t>Offer more professions credit with a SINGLE application and approval process</a:t>
            </a:r>
          </a:p>
          <a:p>
            <a:pPr marL="457200" indent="-457200">
              <a:buFont typeface="Arial" panose="020B0604020202020204" pitchFamily="34" charset="0"/>
              <a:buChar char="•"/>
            </a:pPr>
            <a:r>
              <a:rPr lang="en-US" sz="3200" dirty="0">
                <a:latin typeface="Arial" panose="020B0604020202020204" pitchFamily="34" charset="0"/>
              </a:rPr>
              <a:t>All continuing education activities designated to offer credit must align with Joint Accreditation criteria and requirements stipulated by Piedmont Healthcare Continuing Education.</a:t>
            </a:r>
          </a:p>
          <a:p>
            <a:pPr marL="457200" indent="-457200">
              <a:buFont typeface="Arial" panose="020B0604020202020204" pitchFamily="34" charset="0"/>
              <a:buChar char="•"/>
            </a:pPr>
            <a:r>
              <a:rPr lang="en-US" sz="3200" dirty="0">
                <a:latin typeface="Arial" panose="020B0604020202020204" pitchFamily="34" charset="0"/>
              </a:rPr>
              <a:t>Interprofessional activities must be designed </a:t>
            </a:r>
            <a:r>
              <a:rPr lang="en-US" sz="3200" b="1" u="sng" dirty="0">
                <a:solidFill>
                  <a:schemeClr val="accent2"/>
                </a:solidFill>
                <a:latin typeface="Arial" panose="020B0604020202020204" pitchFamily="34" charset="0"/>
              </a:rPr>
              <a:t>by</a:t>
            </a:r>
            <a:r>
              <a:rPr lang="en-US" sz="3200" b="1" dirty="0">
                <a:latin typeface="Arial" panose="020B0604020202020204" pitchFamily="34" charset="0"/>
              </a:rPr>
              <a:t> </a:t>
            </a:r>
            <a:r>
              <a:rPr lang="en-US" sz="3200" dirty="0">
                <a:latin typeface="Arial" panose="020B0604020202020204" pitchFamily="34" charset="0"/>
              </a:rPr>
              <a:t>the health care team, </a:t>
            </a:r>
            <a:r>
              <a:rPr lang="en-US" sz="3200" b="1" u="sng" dirty="0">
                <a:solidFill>
                  <a:schemeClr val="accent2"/>
                </a:solidFill>
                <a:latin typeface="Arial" panose="020B0604020202020204" pitchFamily="34" charset="0"/>
              </a:rPr>
              <a:t>for</a:t>
            </a:r>
            <a:r>
              <a:rPr lang="en-US" sz="3200" b="1" dirty="0">
                <a:latin typeface="Arial" panose="020B0604020202020204" pitchFamily="34" charset="0"/>
              </a:rPr>
              <a:t> </a:t>
            </a:r>
            <a:r>
              <a:rPr lang="en-US" sz="3200" dirty="0">
                <a:latin typeface="Arial" panose="020B0604020202020204" pitchFamily="34" charset="0"/>
              </a:rPr>
              <a:t>the health care team. Single profession activities are still eligible for credit.</a:t>
            </a:r>
          </a:p>
          <a:p>
            <a:pPr marL="457200" indent="-457200">
              <a:buFont typeface="Arial" panose="020B0604020202020204" pitchFamily="34" charset="0"/>
              <a:buChar char="•"/>
            </a:pPr>
            <a:r>
              <a:rPr lang="en-US" sz="3200" dirty="0">
                <a:latin typeface="Arial" panose="020B0604020202020204" pitchFamily="34" charset="0"/>
              </a:rPr>
              <a:t>Planning committee members should reflect the target audience for interprofessional education</a:t>
            </a:r>
          </a:p>
          <a:p>
            <a:pPr marL="1142984" lvl="1" indent="-457200">
              <a:buFont typeface="Arial" panose="020B0604020202020204" pitchFamily="34" charset="0"/>
              <a:buChar char="•"/>
            </a:pPr>
            <a:r>
              <a:rPr lang="en-US" sz="3200" dirty="0">
                <a:latin typeface="Arial" panose="020B0604020202020204" pitchFamily="34" charset="0"/>
              </a:rPr>
              <a:t>NOTE</a:t>
            </a:r>
            <a:r>
              <a:rPr lang="en-US" sz="3200">
                <a:latin typeface="Arial" panose="020B0604020202020204" pitchFamily="34" charset="0"/>
              </a:rPr>
              <a:t>:  Those </a:t>
            </a:r>
            <a:r>
              <a:rPr lang="en-US" sz="3200" dirty="0">
                <a:latin typeface="Arial" panose="020B0604020202020204" pitchFamily="34" charset="0"/>
              </a:rPr>
              <a:t>activities for “APPs” require representation from both PA and ARPNs on the planning committee.   </a:t>
            </a:r>
          </a:p>
        </p:txBody>
      </p:sp>
    </p:spTree>
    <p:extLst>
      <p:ext uri="{BB962C8B-B14F-4D97-AF65-F5344CB8AC3E}">
        <p14:creationId xmlns:p14="http://schemas.microsoft.com/office/powerpoint/2010/main" val="2232309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7315-2BA1-1040-9836-C95EC41EBD4E}"/>
              </a:ext>
            </a:extLst>
          </p:cNvPr>
          <p:cNvSpPr>
            <a:spLocks noGrp="1"/>
          </p:cNvSpPr>
          <p:nvPr>
            <p:ph type="title"/>
          </p:nvPr>
        </p:nvSpPr>
        <p:spPr/>
        <p:txBody>
          <a:bodyPr/>
          <a:lstStyle/>
          <a:p>
            <a:r>
              <a:rPr lang="en-US" dirty="0"/>
              <a:t>Is my activity considered Interprofessional?</a:t>
            </a:r>
          </a:p>
        </p:txBody>
      </p:sp>
      <p:sp>
        <p:nvSpPr>
          <p:cNvPr id="3" name="Rectangle 2">
            <a:extLst>
              <a:ext uri="{FF2B5EF4-FFF2-40B4-BE49-F238E27FC236}">
                <a16:creationId xmlns:a16="http://schemas.microsoft.com/office/drawing/2014/main" id="{F3DE9A9A-7930-45B0-9A9A-396BB5C419F9}"/>
              </a:ext>
            </a:extLst>
          </p:cNvPr>
          <p:cNvSpPr/>
          <p:nvPr/>
        </p:nvSpPr>
        <p:spPr>
          <a:xfrm>
            <a:off x="1552776" y="2255702"/>
            <a:ext cx="16050638" cy="400110"/>
          </a:xfrm>
          <a:prstGeom prst="rect">
            <a:avLst/>
          </a:prstGeom>
        </p:spPr>
        <p:txBody>
          <a:bodyPr wrap="square">
            <a:spAutoFit/>
          </a:bodyPr>
          <a:lstStyle/>
          <a:p>
            <a:r>
              <a:rPr lang="en-US" sz="2000" dirty="0">
                <a:latin typeface="Arial" panose="020B0604020202020204" pitchFamily="34" charset="0"/>
              </a:rPr>
              <a:t>Use this flowchart in the beginning of your planning process to guide the development of the continuing education activity.</a:t>
            </a:r>
          </a:p>
        </p:txBody>
      </p:sp>
      <p:sp>
        <p:nvSpPr>
          <p:cNvPr id="4" name="Rectangle 3">
            <a:extLst>
              <a:ext uri="{FF2B5EF4-FFF2-40B4-BE49-F238E27FC236}">
                <a16:creationId xmlns:a16="http://schemas.microsoft.com/office/drawing/2014/main" id="{8A2E49DB-4C87-42DE-A23F-4A850D7CBC07}"/>
              </a:ext>
            </a:extLst>
          </p:cNvPr>
          <p:cNvSpPr/>
          <p:nvPr/>
        </p:nvSpPr>
        <p:spPr>
          <a:xfrm>
            <a:off x="1484684" y="2788149"/>
            <a:ext cx="5175114" cy="1511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START HERE</a:t>
            </a:r>
          </a:p>
          <a:p>
            <a:pPr algn="ctr"/>
            <a:r>
              <a:rPr lang="en-US" dirty="0"/>
              <a:t>Who will benefit from your content?</a:t>
            </a:r>
          </a:p>
        </p:txBody>
      </p:sp>
      <p:sp>
        <p:nvSpPr>
          <p:cNvPr id="5" name="Rectangle 4">
            <a:extLst>
              <a:ext uri="{FF2B5EF4-FFF2-40B4-BE49-F238E27FC236}">
                <a16:creationId xmlns:a16="http://schemas.microsoft.com/office/drawing/2014/main" id="{B87F3EA7-9AB0-48F3-B5D1-F0D11FF0ABA9}"/>
              </a:ext>
            </a:extLst>
          </p:cNvPr>
          <p:cNvSpPr/>
          <p:nvPr/>
        </p:nvSpPr>
        <p:spPr>
          <a:xfrm>
            <a:off x="8920263" y="3142192"/>
            <a:ext cx="7042825" cy="1174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Single profession group</a:t>
            </a:r>
          </a:p>
          <a:p>
            <a:pPr algn="ctr"/>
            <a:r>
              <a:rPr lang="en-US" dirty="0"/>
              <a:t>(e.g. nurses </a:t>
            </a:r>
            <a:r>
              <a:rPr lang="en-US" b="1" dirty="0"/>
              <a:t>OR</a:t>
            </a:r>
            <a:r>
              <a:rPr lang="en-US" dirty="0"/>
              <a:t> social workers </a:t>
            </a:r>
            <a:r>
              <a:rPr lang="en-US" b="1" dirty="0"/>
              <a:t>OR</a:t>
            </a:r>
            <a:r>
              <a:rPr lang="en-US" dirty="0"/>
              <a:t> physicians)</a:t>
            </a:r>
          </a:p>
        </p:txBody>
      </p:sp>
      <p:sp>
        <p:nvSpPr>
          <p:cNvPr id="6" name="Rectangle 5">
            <a:extLst>
              <a:ext uri="{FF2B5EF4-FFF2-40B4-BE49-F238E27FC236}">
                <a16:creationId xmlns:a16="http://schemas.microsoft.com/office/drawing/2014/main" id="{876035C9-453A-45A8-A2C0-375BA896EAC3}"/>
              </a:ext>
            </a:extLst>
          </p:cNvPr>
          <p:cNvSpPr/>
          <p:nvPr/>
        </p:nvSpPr>
        <p:spPr>
          <a:xfrm>
            <a:off x="1730307" y="5262501"/>
            <a:ext cx="4929491" cy="1750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Healthcare team </a:t>
            </a:r>
            <a:r>
              <a:rPr lang="en-US" dirty="0"/>
              <a:t>comprised of multiple professions</a:t>
            </a:r>
          </a:p>
          <a:p>
            <a:pPr algn="ctr"/>
            <a:r>
              <a:rPr lang="en-US" dirty="0"/>
              <a:t>(e.g. nurses </a:t>
            </a:r>
            <a:r>
              <a:rPr lang="en-US" b="1" dirty="0"/>
              <a:t> AND </a:t>
            </a:r>
            <a:r>
              <a:rPr lang="en-US" dirty="0"/>
              <a:t>physicians </a:t>
            </a:r>
            <a:r>
              <a:rPr lang="en-US" b="1" dirty="0"/>
              <a:t>AND</a:t>
            </a:r>
            <a:r>
              <a:rPr lang="en-US" dirty="0"/>
              <a:t> pharmacists </a:t>
            </a:r>
            <a:r>
              <a:rPr lang="en-US" b="1" dirty="0"/>
              <a:t>AND</a:t>
            </a:r>
            <a:r>
              <a:rPr lang="en-US" dirty="0"/>
              <a:t> dietitians)</a:t>
            </a:r>
          </a:p>
        </p:txBody>
      </p:sp>
      <p:sp>
        <p:nvSpPr>
          <p:cNvPr id="7" name="Rectangle 6">
            <a:extLst>
              <a:ext uri="{FF2B5EF4-FFF2-40B4-BE49-F238E27FC236}">
                <a16:creationId xmlns:a16="http://schemas.microsoft.com/office/drawing/2014/main" id="{2610F861-D192-4F6F-9018-A0776753DEE8}"/>
              </a:ext>
            </a:extLst>
          </p:cNvPr>
          <p:cNvSpPr/>
          <p:nvPr/>
        </p:nvSpPr>
        <p:spPr>
          <a:xfrm>
            <a:off x="1380110" y="8091020"/>
            <a:ext cx="5629883" cy="1578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your planning committee comprised of multiple professions representative of the target audience?</a:t>
            </a:r>
          </a:p>
        </p:txBody>
      </p:sp>
      <p:sp>
        <p:nvSpPr>
          <p:cNvPr id="8" name="Rectangle 7">
            <a:extLst>
              <a:ext uri="{FF2B5EF4-FFF2-40B4-BE49-F238E27FC236}">
                <a16:creationId xmlns:a16="http://schemas.microsoft.com/office/drawing/2014/main" id="{76C91F3E-F927-44AD-9DA8-581D29CE22D4}"/>
              </a:ext>
            </a:extLst>
          </p:cNvPr>
          <p:cNvSpPr/>
          <p:nvPr/>
        </p:nvSpPr>
        <p:spPr>
          <a:xfrm>
            <a:off x="9319097" y="8256087"/>
            <a:ext cx="6206247" cy="1174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Follow guidelines for developing an interprofessional CE activity</a:t>
            </a:r>
          </a:p>
        </p:txBody>
      </p:sp>
      <p:sp>
        <p:nvSpPr>
          <p:cNvPr id="9" name="Rectangle 8">
            <a:extLst>
              <a:ext uri="{FF2B5EF4-FFF2-40B4-BE49-F238E27FC236}">
                <a16:creationId xmlns:a16="http://schemas.microsoft.com/office/drawing/2014/main" id="{50A048D4-CF15-47E4-B362-CF804E8BA3F2}"/>
              </a:ext>
            </a:extLst>
          </p:cNvPr>
          <p:cNvSpPr/>
          <p:nvPr/>
        </p:nvSpPr>
        <p:spPr>
          <a:xfrm>
            <a:off x="9491157" y="5219869"/>
            <a:ext cx="5648119" cy="1174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Follow guidelines for developing a single profession group CE activity</a:t>
            </a:r>
          </a:p>
        </p:txBody>
      </p:sp>
      <p:sp>
        <p:nvSpPr>
          <p:cNvPr id="12" name="Arrow: Right 11">
            <a:extLst>
              <a:ext uri="{FF2B5EF4-FFF2-40B4-BE49-F238E27FC236}">
                <a16:creationId xmlns:a16="http://schemas.microsoft.com/office/drawing/2014/main" id="{CF9C9E28-1B5B-4DF6-A83A-308670DDB8B9}"/>
              </a:ext>
            </a:extLst>
          </p:cNvPr>
          <p:cNvSpPr/>
          <p:nvPr/>
        </p:nvSpPr>
        <p:spPr>
          <a:xfrm>
            <a:off x="7034311" y="3488557"/>
            <a:ext cx="1653703" cy="375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E8675731-97CD-4236-B33F-F5669A072F4E}"/>
              </a:ext>
            </a:extLst>
          </p:cNvPr>
          <p:cNvSpPr/>
          <p:nvPr/>
        </p:nvSpPr>
        <p:spPr>
          <a:xfrm>
            <a:off x="12081754" y="4551266"/>
            <a:ext cx="466927" cy="5781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A5A11F41-97AE-4E8A-A348-A0464C2EA899}"/>
              </a:ext>
            </a:extLst>
          </p:cNvPr>
          <p:cNvSpPr/>
          <p:nvPr/>
        </p:nvSpPr>
        <p:spPr>
          <a:xfrm>
            <a:off x="3703320" y="4432692"/>
            <a:ext cx="466927" cy="6967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015ACDC1-0BB9-4142-8375-3AB17F3EB1D3}"/>
              </a:ext>
            </a:extLst>
          </p:cNvPr>
          <p:cNvSpPr/>
          <p:nvPr/>
        </p:nvSpPr>
        <p:spPr>
          <a:xfrm>
            <a:off x="3728124" y="7145816"/>
            <a:ext cx="466927" cy="6967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9DCB47C7-EA4C-4AC9-9475-EC73EAB73023}"/>
              </a:ext>
            </a:extLst>
          </p:cNvPr>
          <p:cNvSpPr/>
          <p:nvPr/>
        </p:nvSpPr>
        <p:spPr>
          <a:xfrm>
            <a:off x="7613717" y="8764503"/>
            <a:ext cx="1653703" cy="375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D9E5ABA-8C2A-49AC-AF49-63C7342D2A6C}"/>
              </a:ext>
            </a:extLst>
          </p:cNvPr>
          <p:cNvSpPr/>
          <p:nvPr/>
        </p:nvSpPr>
        <p:spPr>
          <a:xfrm rot="19102849">
            <a:off x="6965631" y="7151987"/>
            <a:ext cx="2711480" cy="470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CD31992-3CB2-49BF-A5AC-73DCCBD994D6}"/>
              </a:ext>
            </a:extLst>
          </p:cNvPr>
          <p:cNvSpPr txBox="1"/>
          <p:nvPr/>
        </p:nvSpPr>
        <p:spPr>
          <a:xfrm>
            <a:off x="8008902" y="9070960"/>
            <a:ext cx="1215960" cy="520511"/>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Yes</a:t>
            </a:r>
          </a:p>
        </p:txBody>
      </p:sp>
      <p:sp>
        <p:nvSpPr>
          <p:cNvPr id="22" name="TextBox 21">
            <a:extLst>
              <a:ext uri="{FF2B5EF4-FFF2-40B4-BE49-F238E27FC236}">
                <a16:creationId xmlns:a16="http://schemas.microsoft.com/office/drawing/2014/main" id="{B72630B1-3AB4-4DFA-845F-F26879B196E3}"/>
              </a:ext>
            </a:extLst>
          </p:cNvPr>
          <p:cNvSpPr txBox="1"/>
          <p:nvPr/>
        </p:nvSpPr>
        <p:spPr>
          <a:xfrm rot="18868952">
            <a:off x="8330030" y="7660949"/>
            <a:ext cx="933856" cy="255106"/>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No</a:t>
            </a:r>
          </a:p>
        </p:txBody>
      </p:sp>
      <p:sp>
        <p:nvSpPr>
          <p:cNvPr id="26" name="TextBox 25">
            <a:extLst>
              <a:ext uri="{FF2B5EF4-FFF2-40B4-BE49-F238E27FC236}">
                <a16:creationId xmlns:a16="http://schemas.microsoft.com/office/drawing/2014/main" id="{BCAF5002-1052-477E-81EE-1DF0E2DF148E}"/>
              </a:ext>
            </a:extLst>
          </p:cNvPr>
          <p:cNvSpPr txBox="1"/>
          <p:nvPr/>
        </p:nvSpPr>
        <p:spPr>
          <a:xfrm>
            <a:off x="9319097" y="7128400"/>
            <a:ext cx="7763280" cy="923382"/>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200"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This activity does not qualify as an interprofessional continuing education activity</a:t>
            </a:r>
          </a:p>
        </p:txBody>
      </p:sp>
    </p:spTree>
    <p:extLst>
      <p:ext uri="{BB962C8B-B14F-4D97-AF65-F5344CB8AC3E}">
        <p14:creationId xmlns:p14="http://schemas.microsoft.com/office/powerpoint/2010/main" val="1436986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AC345-C9A1-4A67-9492-27CF61CAEE41}"/>
              </a:ext>
            </a:extLst>
          </p:cNvPr>
          <p:cNvSpPr>
            <a:spLocks noGrp="1"/>
          </p:cNvSpPr>
          <p:nvPr>
            <p:ph type="title"/>
          </p:nvPr>
        </p:nvSpPr>
        <p:spPr/>
        <p:txBody>
          <a:bodyPr/>
          <a:lstStyle/>
          <a:p>
            <a:r>
              <a:rPr lang="en-US" dirty="0"/>
              <a:t>Planning Process</a:t>
            </a:r>
          </a:p>
        </p:txBody>
      </p:sp>
      <p:sp>
        <p:nvSpPr>
          <p:cNvPr id="4" name="TextBox 3">
            <a:extLst>
              <a:ext uri="{FF2B5EF4-FFF2-40B4-BE49-F238E27FC236}">
                <a16:creationId xmlns:a16="http://schemas.microsoft.com/office/drawing/2014/main" id="{AB30CBE6-9A99-42AD-97DE-19F27EB6DD52}"/>
              </a:ext>
            </a:extLst>
          </p:cNvPr>
          <p:cNvSpPr txBox="1"/>
          <p:nvPr/>
        </p:nvSpPr>
        <p:spPr>
          <a:xfrm>
            <a:off x="3891064" y="2061152"/>
            <a:ext cx="11348936" cy="1070043"/>
          </a:xfrm>
          <a:prstGeom prst="rect">
            <a:avLst/>
          </a:prstGeom>
        </p:spPr>
        <p:txBody>
          <a:bodyPr vert="horz" wrap="square" lIns="0" tIns="32970" rIns="65939" bIns="32970" rtlCol="0" anchor="b"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This guide follows the planning process shown.</a:t>
            </a:r>
          </a:p>
          <a:p>
            <a:pPr marL="0" marR="0" indent="0" algn="ctr" defTabSz="439502" rtl="0" eaLnBrk="1" fontAlgn="auto" latinLnBrk="0" hangingPunct="1">
              <a:lnSpc>
                <a:spcPct val="85000"/>
              </a:lnSpc>
              <a:spcBef>
                <a:spcPct val="0"/>
              </a:spcBef>
              <a:spcAft>
                <a:spcPts val="0"/>
              </a:spcAft>
              <a:buClrTx/>
              <a:buSzTx/>
              <a:buFontTx/>
              <a:buNone/>
              <a:tabLst/>
            </a:pPr>
            <a:r>
              <a:rPr lang="en-US" sz="3525" dirty="0">
                <a:solidFill>
                  <a:srgbClr val="E5E5E5">
                    <a:lumMod val="10000"/>
                  </a:srgbClr>
                </a:solidFill>
                <a:latin typeface="PS TT Commons" charset="0"/>
                <a:ea typeface="PS TT Commons" charset="0"/>
                <a:cs typeface="PS TT Commons" charset="0"/>
              </a:rPr>
              <a:t>Each element is indicated in the header</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7" name="TextBox 16">
            <a:extLst>
              <a:ext uri="{FF2B5EF4-FFF2-40B4-BE49-F238E27FC236}">
                <a16:creationId xmlns:a16="http://schemas.microsoft.com/office/drawing/2014/main" id="{1D993A11-0FEE-4038-AF19-E747543C8857}"/>
              </a:ext>
            </a:extLst>
          </p:cNvPr>
          <p:cNvSpPr txBox="1"/>
          <p:nvPr/>
        </p:nvSpPr>
        <p:spPr>
          <a:xfrm>
            <a:off x="5956758" y="3095048"/>
            <a:ext cx="10528300" cy="5130800"/>
          </a:xfrm>
          <a:prstGeom prst="rect">
            <a:avLst/>
          </a:prstGeom>
        </p:spPr>
        <p:txBody>
          <a:bodyPr vert="horz" wrap="squar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After reviewing this guide, the activity planner will be able to:</a:t>
            </a:r>
          </a:p>
          <a:p>
            <a:pPr marL="742950" marR="0" indent="-742950" algn="l" defTabSz="439502" rtl="0" eaLnBrk="1" fontAlgn="auto" latinLnBrk="0" hangingPunct="1">
              <a:lnSpc>
                <a:spcPct val="85000"/>
              </a:lnSpc>
              <a:spcBef>
                <a:spcPct val="0"/>
              </a:spcBef>
              <a:spcAft>
                <a:spcPts val="0"/>
              </a:spcAft>
              <a:buClrTx/>
              <a:buSzTx/>
              <a:buFont typeface="+mj-lt"/>
              <a:buAutoNum type="arabicPeriod"/>
              <a:tabLst/>
            </a:pPr>
            <a:r>
              <a:rPr lang="en-US" sz="3525" dirty="0">
                <a:solidFill>
                  <a:srgbClr val="E5E5E5">
                    <a:lumMod val="10000"/>
                  </a:srgbClr>
                </a:solidFill>
                <a:latin typeface="PS TT Commons" charset="0"/>
                <a:ea typeface="PS TT Commons" charset="0"/>
                <a:cs typeface="PS TT Commons" charset="0"/>
              </a:rPr>
              <a:t>Explain the planning process for accredited professional education at Piedmont Healthcare</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L="742950" marR="0" indent="-742950" algn="l" defTabSz="439502" rtl="0" eaLnBrk="1" fontAlgn="auto" latinLnBrk="0" hangingPunct="1">
              <a:lnSpc>
                <a:spcPct val="85000"/>
              </a:lnSpc>
              <a:spcBef>
                <a:spcPct val="0"/>
              </a:spcBef>
              <a:spcAft>
                <a:spcPts val="0"/>
              </a:spcAft>
              <a:buClrTx/>
              <a:buSzTx/>
              <a:buFont typeface="+mj-lt"/>
              <a:buAutoNum type="arabicPeriod"/>
              <a:tabLst/>
            </a:pPr>
            <a:r>
              <a:rPr lang="en-US" sz="3525" dirty="0">
                <a:solidFill>
                  <a:srgbClr val="E5E5E5">
                    <a:lumMod val="10000"/>
                  </a:srgbClr>
                </a:solidFill>
                <a:latin typeface="PS TT Commons" charset="0"/>
                <a:ea typeface="PS TT Commons" charset="0"/>
                <a:cs typeface="PS TT Commons" charset="0"/>
              </a:rPr>
              <a:t>Compare and contrast single profession and interprofessional education</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a:p>
            <a:pPr marL="742950" marR="0" indent="-742950" algn="l" defTabSz="439502" rtl="0" eaLnBrk="1" fontAlgn="auto" latinLnBrk="0" hangingPunct="1">
              <a:lnSpc>
                <a:spcPct val="85000"/>
              </a:lnSpc>
              <a:spcBef>
                <a:spcPct val="0"/>
              </a:spcBef>
              <a:spcAft>
                <a:spcPts val="0"/>
              </a:spcAft>
              <a:buClrTx/>
              <a:buSzTx/>
              <a:buFont typeface="+mj-lt"/>
              <a:buAutoNum type="arabicPeriod"/>
              <a:tabLst/>
            </a:pPr>
            <a:r>
              <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rPr>
              <a:t>Describe the components that comprise effective educational content</a:t>
            </a:r>
          </a:p>
          <a:p>
            <a:pPr marL="742950" marR="0" indent="-742950" algn="l" defTabSz="439502" rtl="0" eaLnBrk="1" fontAlgn="auto" latinLnBrk="0" hangingPunct="1">
              <a:lnSpc>
                <a:spcPct val="85000"/>
              </a:lnSpc>
              <a:spcBef>
                <a:spcPct val="0"/>
              </a:spcBef>
              <a:spcAft>
                <a:spcPts val="0"/>
              </a:spcAft>
              <a:buClrTx/>
              <a:buSzTx/>
              <a:buFont typeface="+mj-lt"/>
              <a:buAutoNum type="arabicPeriod"/>
              <a:tabLst/>
            </a:pPr>
            <a:r>
              <a:rPr lang="en-US" sz="3525" dirty="0">
                <a:solidFill>
                  <a:srgbClr val="E5E5E5">
                    <a:lumMod val="10000"/>
                  </a:srgbClr>
                </a:solidFill>
                <a:latin typeface="PS TT Commons" charset="0"/>
                <a:ea typeface="PS TT Commons" charset="0"/>
                <a:cs typeface="PS TT Commons" charset="0"/>
              </a:rPr>
              <a:t>Complete the application process to get their activity approved for continuing education credit</a:t>
            </a: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graphicFrame>
        <p:nvGraphicFramePr>
          <p:cNvPr id="18" name="Diagram 17">
            <a:extLst>
              <a:ext uri="{FF2B5EF4-FFF2-40B4-BE49-F238E27FC236}">
                <a16:creationId xmlns:a16="http://schemas.microsoft.com/office/drawing/2014/main" id="{243C19CA-4C3F-438B-94D9-70C4411BB81B}"/>
              </a:ext>
            </a:extLst>
          </p:cNvPr>
          <p:cNvGraphicFramePr/>
          <p:nvPr>
            <p:extLst>
              <p:ext uri="{D42A27DB-BD31-4B8C-83A1-F6EECF244321}">
                <p14:modId xmlns:p14="http://schemas.microsoft.com/office/powerpoint/2010/main" val="2729759235"/>
              </p:ext>
            </p:extLst>
          </p:nvPr>
        </p:nvGraphicFramePr>
        <p:xfrm>
          <a:off x="3048000" y="1079500"/>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9" name="Diagram 18">
            <a:extLst>
              <a:ext uri="{FF2B5EF4-FFF2-40B4-BE49-F238E27FC236}">
                <a16:creationId xmlns:a16="http://schemas.microsoft.com/office/drawing/2014/main" id="{63AB9411-A100-4189-9B20-F91C35C2C0AE}"/>
              </a:ext>
            </a:extLst>
          </p:cNvPr>
          <p:cNvGraphicFramePr/>
          <p:nvPr>
            <p:extLst>
              <p:ext uri="{D42A27DB-BD31-4B8C-83A1-F6EECF244321}">
                <p14:modId xmlns:p14="http://schemas.microsoft.com/office/powerpoint/2010/main" val="364484120"/>
              </p:ext>
            </p:extLst>
          </p:nvPr>
        </p:nvGraphicFramePr>
        <p:xfrm>
          <a:off x="-3275883" y="673100"/>
          <a:ext cx="12268200" cy="812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28842780"/>
      </p:ext>
    </p:extLst>
  </p:cSld>
  <p:clrMapOvr>
    <a:masterClrMapping/>
  </p:clrMapOvr>
</p:sld>
</file>

<file path=ppt/theme/theme1.xml><?xml version="1.0" encoding="utf-8"?>
<a:theme xmlns:a="http://schemas.openxmlformats.org/drawingml/2006/main" name="PSTTCommons">
  <a:themeElements>
    <a:clrScheme name="Custom 1">
      <a:dk1>
        <a:srgbClr val="000000"/>
      </a:dk1>
      <a:lt1>
        <a:srgbClr val="FFFFFF"/>
      </a:lt1>
      <a:dk2>
        <a:srgbClr val="7E7F7E"/>
      </a:dk2>
      <a:lt2>
        <a:srgbClr val="E4E5E4"/>
      </a:lt2>
      <a:accent1>
        <a:srgbClr val="FA9800"/>
      </a:accent1>
      <a:accent2>
        <a:srgbClr val="E96E0D"/>
      </a:accent2>
      <a:accent3>
        <a:srgbClr val="C0331F"/>
      </a:accent3>
      <a:accent4>
        <a:srgbClr val="FCBA00"/>
      </a:accent4>
      <a:accent5>
        <a:srgbClr val="B7D8ED"/>
      </a:accent5>
      <a:accent6>
        <a:srgbClr val="000000"/>
      </a:accent6>
      <a:hlink>
        <a:srgbClr val="E96E0D"/>
      </a:hlink>
      <a:folHlink>
        <a:srgbClr val="FA98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32970" rIns="65939" bIns="32970" rtlCol="0" anchor="b" anchorCtr="0">
        <a:noAutofit/>
      </a:bodyPr>
      <a:lstStyle>
        <a:defPPr marL="0" marR="0" indent="0" algn="l" defTabSz="439502" rtl="0" eaLnBrk="1" fontAlgn="auto" latinLnBrk="0" hangingPunct="1">
          <a:lnSpc>
            <a:spcPct val="85000"/>
          </a:lnSpc>
          <a:spcBef>
            <a:spcPct val="0"/>
          </a:spcBef>
          <a:spcAft>
            <a:spcPts val="0"/>
          </a:spcAft>
          <a:buClrTx/>
          <a:buSzTx/>
          <a:buFontTx/>
          <a:buNone/>
          <a:tabLst/>
          <a:defRPr kumimoji="0" sz="3525" b="0" i="0" u="none" strike="noStrike" kern="1200" cap="none" spc="0" normalizeH="0" baseline="0" noProof="0" dirty="0" smtClean="0">
            <a:ln>
              <a:noFill/>
            </a:ln>
            <a:solidFill>
              <a:srgbClr val="E5E5E5">
                <a:lumMod val="10000"/>
              </a:srgbClr>
            </a:solidFill>
            <a:effectLst/>
            <a:uLnTx/>
            <a:uFillTx/>
            <a:latin typeface="PS TT Commons" charset="0"/>
            <a:ea typeface="PS TT Commons" charset="0"/>
            <a:cs typeface="PS TT Commons" charset="0"/>
          </a:defRPr>
        </a:defPPr>
      </a:lstStyle>
    </a:txDef>
  </a:objectDefaults>
  <a:extraClrSchemeLst/>
  <a:extLst>
    <a:ext uri="{05A4C25C-085E-4340-85A3-A5531E510DB2}">
      <thm15:themeFamily xmlns:thm15="http://schemas.microsoft.com/office/thememl/2012/main" name="PSTTCommons" id="{415A3CED-455C-48C1-87D2-6E28B4E15F13}" vid="{B499725F-017E-4D18-8546-0C7168FF96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PSTTCommons</Template>
  <TotalTime>14377</TotalTime>
  <Words>3102</Words>
  <Application>Microsoft Office PowerPoint</Application>
  <PresentationFormat>Custom</PresentationFormat>
  <Paragraphs>438</Paragraphs>
  <Slides>35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Lucida Grande</vt:lpstr>
      <vt:lpstr>Montserrat</vt:lpstr>
      <vt:lpstr>Myriad Pro</vt:lpstr>
      <vt:lpstr>Myriad Pro Light</vt:lpstr>
      <vt:lpstr>MyriadPro-Semibold</vt:lpstr>
      <vt:lpstr>PS TT Commons</vt:lpstr>
      <vt:lpstr>Wingdings</vt:lpstr>
      <vt:lpstr>PSTTCommons</vt:lpstr>
      <vt:lpstr>PowerPoint Presentation</vt:lpstr>
      <vt:lpstr>PowerPoint Presentation</vt:lpstr>
      <vt:lpstr>PowerPoint Presentation</vt:lpstr>
      <vt:lpstr>PowerPoint Presentation</vt:lpstr>
      <vt:lpstr>PowerPoint Presentation</vt:lpstr>
      <vt:lpstr>Joint Accreditation</vt:lpstr>
      <vt:lpstr>What does this mean for the planning committee?</vt:lpstr>
      <vt:lpstr>Is my activity considered Interprofessional?</vt:lpstr>
      <vt:lpstr>Planning Process</vt:lpstr>
      <vt:lpstr>What is the problem you are trying to address?</vt:lpstr>
      <vt:lpstr>Tips for writing Professional Performance Gaps</vt:lpstr>
      <vt:lpstr>Example Single Professional Performance Gaps</vt:lpstr>
      <vt:lpstr>Example Interprofessional Performance Gaps</vt:lpstr>
      <vt:lpstr>How did you figure out this problem existed?</vt:lpstr>
      <vt:lpstr>What kind of educational need will be addressed?</vt:lpstr>
      <vt:lpstr>What kind of educational need will be addressed?</vt:lpstr>
      <vt:lpstr>Example single professional educational need</vt:lpstr>
      <vt:lpstr>Example interprofessional educational need</vt:lpstr>
      <vt:lpstr>What is this activity designed to change?</vt:lpstr>
      <vt:lpstr>Planning Reflective of the Target Audience</vt:lpstr>
      <vt:lpstr>What is the best format to deliver planned content?</vt:lpstr>
      <vt:lpstr>Consider Active vs. Passive Learning</vt:lpstr>
      <vt:lpstr>Learner Engagement Strategies</vt:lpstr>
      <vt:lpstr>Interprofessional Active Learning</vt:lpstr>
      <vt:lpstr>Measurable Learning Objectives</vt:lpstr>
      <vt:lpstr>Measurable Learning Objectives</vt:lpstr>
      <vt:lpstr>Measurable Learning Objectives</vt:lpstr>
      <vt:lpstr>Examples of a Single Profession Measurable Learning Objectives</vt:lpstr>
      <vt:lpstr>Examples of Interprofessional Measurable Learning Objectives</vt:lpstr>
      <vt:lpstr>Content Delivery</vt:lpstr>
      <vt:lpstr>Activity Evaluation</vt:lpstr>
      <vt:lpstr>Outcomes</vt:lpstr>
      <vt:lpstr>Summary</vt:lpstr>
      <vt:lpstr>Tips for a Successful Application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Grafelman</dc:creator>
  <cp:lastModifiedBy>Linda Groarke</cp:lastModifiedBy>
  <cp:revision>955</cp:revision>
  <cp:lastPrinted>2021-01-14T21:20:43Z</cp:lastPrinted>
  <dcterms:created xsi:type="dcterms:W3CDTF">2020-12-18T20:24:02Z</dcterms:created>
  <dcterms:modified xsi:type="dcterms:W3CDTF">2026-06-10T16:44:36Z</dcterms:modified>
</cp:coreProperties>
</file>